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3"/>
  </p:notesMasterIdLst>
  <p:sldIdLst>
    <p:sldId id="299" r:id="rId5"/>
    <p:sldId id="264" r:id="rId6"/>
    <p:sldId id="293" r:id="rId7"/>
    <p:sldId id="295" r:id="rId8"/>
    <p:sldId id="296" r:id="rId9"/>
    <p:sldId id="297" r:id="rId10"/>
    <p:sldId id="300" r:id="rId11"/>
    <p:sldId id="301"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 Quigley" initials="SQ" lastIdx="11" clrIdx="0">
    <p:extLst>
      <p:ext uri="{19B8F6BF-5375-455C-9EA6-DF929625EA0E}">
        <p15:presenceInfo xmlns:p15="http://schemas.microsoft.com/office/powerpoint/2012/main" userId="S::susan_quigley@wycliffeassociates.org::b85b18d0-1c40-45ee-96a2-2a728d87251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A93D"/>
    <a:srgbClr val="83A83F"/>
    <a:srgbClr val="C3DD93"/>
    <a:srgbClr val="716557"/>
    <a:srgbClr val="B956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76" autoAdjust="0"/>
    <p:restoredTop sz="95694" autoAdjust="0"/>
  </p:normalViewPr>
  <p:slideViewPr>
    <p:cSldViewPr snapToGrid="0">
      <p:cViewPr varScale="1">
        <p:scale>
          <a:sx n="58" d="100"/>
          <a:sy n="58" d="100"/>
        </p:scale>
        <p:origin x="1382" y="62"/>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10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borah Shaw" userId="79bf7848-a030-4096-934a-3abbfde4984a" providerId="ADAL" clId="{F7C57D33-03FA-4606-9ECD-859E1C742657}"/>
    <pc:docChg chg="delSld modSld">
      <pc:chgData name="Deborah Shaw" userId="79bf7848-a030-4096-934a-3abbfde4984a" providerId="ADAL" clId="{F7C57D33-03FA-4606-9ECD-859E1C742657}" dt="2023-10-26T07:02:18.063" v="4" actId="20577"/>
      <pc:docMkLst>
        <pc:docMk/>
      </pc:docMkLst>
      <pc:sldChg chg="del">
        <pc:chgData name="Deborah Shaw" userId="79bf7848-a030-4096-934a-3abbfde4984a" providerId="ADAL" clId="{F7C57D33-03FA-4606-9ECD-859E1C742657}" dt="2023-10-26T07:02:11.368" v="0" actId="2696"/>
        <pc:sldMkLst>
          <pc:docMk/>
          <pc:sldMk cId="3072800876" sldId="280"/>
        </pc:sldMkLst>
      </pc:sldChg>
      <pc:sldChg chg="modSp mod">
        <pc:chgData name="Deborah Shaw" userId="79bf7848-a030-4096-934a-3abbfde4984a" providerId="ADAL" clId="{F7C57D33-03FA-4606-9ECD-859E1C742657}" dt="2023-10-26T07:02:18.063" v="4" actId="20577"/>
        <pc:sldMkLst>
          <pc:docMk/>
          <pc:sldMk cId="3669728417" sldId="297"/>
        </pc:sldMkLst>
        <pc:spChg chg="mod">
          <ac:chgData name="Deborah Shaw" userId="79bf7848-a030-4096-934a-3abbfde4984a" providerId="ADAL" clId="{F7C57D33-03FA-4606-9ECD-859E1C742657}" dt="2023-10-26T07:02:18.063" v="4" actId="20577"/>
          <ac:spMkLst>
            <pc:docMk/>
            <pc:sldMk cId="3669728417" sldId="297"/>
            <ac:spMk id="2" creationId="{D1787E8A-77F1-4EE6-B918-DC779060E2C8}"/>
          </ac:spMkLst>
        </pc:spChg>
      </pc:sldChg>
    </pc:docChg>
  </pc:docChgLst>
  <pc:docChgLst>
    <pc:chgData name="Deborah Shaw" userId="79bf7848-a030-4096-934a-3abbfde4984a" providerId="ADAL" clId="{DCF1AC10-0B65-40F1-B5A0-84A3989A8565}"/>
    <pc:docChg chg="custSel addSld delSld modSld">
      <pc:chgData name="Deborah Shaw" userId="79bf7848-a030-4096-934a-3abbfde4984a" providerId="ADAL" clId="{DCF1AC10-0B65-40F1-B5A0-84A3989A8565}" dt="2023-12-26T12:00:56.586" v="49" actId="20577"/>
      <pc:docMkLst>
        <pc:docMk/>
      </pc:docMkLst>
      <pc:sldChg chg="delSp modSp del mod">
        <pc:chgData name="Deborah Shaw" userId="79bf7848-a030-4096-934a-3abbfde4984a" providerId="ADAL" clId="{DCF1AC10-0B65-40F1-B5A0-84A3989A8565}" dt="2023-12-26T11:58:39.359" v="24" actId="2696"/>
        <pc:sldMkLst>
          <pc:docMk/>
          <pc:sldMk cId="2126766571" sldId="260"/>
        </pc:sldMkLst>
        <pc:spChg chg="del mod">
          <ac:chgData name="Deborah Shaw" userId="79bf7848-a030-4096-934a-3abbfde4984a" providerId="ADAL" clId="{DCF1AC10-0B65-40F1-B5A0-84A3989A8565}" dt="2023-12-26T11:56:39.629" v="4"/>
          <ac:spMkLst>
            <pc:docMk/>
            <pc:sldMk cId="2126766571" sldId="260"/>
            <ac:spMk id="18" creationId="{4694CCB8-A161-4308-BC33-DD746CEBFA8D}"/>
          </ac:spMkLst>
        </pc:spChg>
        <pc:picChg chg="del">
          <ac:chgData name="Deborah Shaw" userId="79bf7848-a030-4096-934a-3abbfde4984a" providerId="ADAL" clId="{DCF1AC10-0B65-40F1-B5A0-84A3989A8565}" dt="2023-12-26T11:56:20.883" v="0" actId="21"/>
          <ac:picMkLst>
            <pc:docMk/>
            <pc:sldMk cId="2126766571" sldId="260"/>
            <ac:picMk id="3" creationId="{5257297A-2BB3-4D70-847D-2BA2EC9EB6C6}"/>
          </ac:picMkLst>
        </pc:picChg>
      </pc:sldChg>
      <pc:sldChg chg="del">
        <pc:chgData name="Deborah Shaw" userId="79bf7848-a030-4096-934a-3abbfde4984a" providerId="ADAL" clId="{DCF1AC10-0B65-40F1-B5A0-84A3989A8565}" dt="2023-12-26T11:58:36.964" v="23" actId="2696"/>
        <pc:sldMkLst>
          <pc:docMk/>
          <pc:sldMk cId="3829610916" sldId="298"/>
        </pc:sldMkLst>
      </pc:sldChg>
      <pc:sldChg chg="modSp mod">
        <pc:chgData name="Deborah Shaw" userId="79bf7848-a030-4096-934a-3abbfde4984a" providerId="ADAL" clId="{DCF1AC10-0B65-40F1-B5A0-84A3989A8565}" dt="2023-12-26T11:58:27.706" v="22" actId="27636"/>
        <pc:sldMkLst>
          <pc:docMk/>
          <pc:sldMk cId="3629754069" sldId="299"/>
        </pc:sldMkLst>
        <pc:spChg chg="mod">
          <ac:chgData name="Deborah Shaw" userId="79bf7848-a030-4096-934a-3abbfde4984a" providerId="ADAL" clId="{DCF1AC10-0B65-40F1-B5A0-84A3989A8565}" dt="2023-12-26T11:58:27.706" v="22" actId="27636"/>
          <ac:spMkLst>
            <pc:docMk/>
            <pc:sldMk cId="3629754069" sldId="299"/>
            <ac:spMk id="3" creationId="{117E80A5-0A88-072D-D373-1B79DB1B2DCA}"/>
          </ac:spMkLst>
        </pc:spChg>
        <pc:spChg chg="mod">
          <ac:chgData name="Deborah Shaw" userId="79bf7848-a030-4096-934a-3abbfde4984a" providerId="ADAL" clId="{DCF1AC10-0B65-40F1-B5A0-84A3989A8565}" dt="2023-12-26T11:58:16.704" v="18" actId="1076"/>
          <ac:spMkLst>
            <pc:docMk/>
            <pc:sldMk cId="3629754069" sldId="299"/>
            <ac:spMk id="7" creationId="{6D1C5468-2E27-9AF9-E8A7-9D00C2F6695F}"/>
          </ac:spMkLst>
        </pc:spChg>
        <pc:picChg chg="mod">
          <ac:chgData name="Deborah Shaw" userId="79bf7848-a030-4096-934a-3abbfde4984a" providerId="ADAL" clId="{DCF1AC10-0B65-40F1-B5A0-84A3989A8565}" dt="2023-12-26T11:56:27.727" v="1" actId="14826"/>
          <ac:picMkLst>
            <pc:docMk/>
            <pc:sldMk cId="3629754069" sldId="299"/>
            <ac:picMk id="6" creationId="{4B1342BB-B465-1A3D-28BC-F5045ABD0A0E}"/>
          </ac:picMkLst>
        </pc:picChg>
        <pc:cxnChg chg="mod">
          <ac:chgData name="Deborah Shaw" userId="79bf7848-a030-4096-934a-3abbfde4984a" providerId="ADAL" clId="{DCF1AC10-0B65-40F1-B5A0-84A3989A8565}" dt="2023-12-26T11:58:19.828" v="19" actId="1076"/>
          <ac:cxnSpMkLst>
            <pc:docMk/>
            <pc:sldMk cId="3629754069" sldId="299"/>
            <ac:cxnSpMk id="8" creationId="{A525E1EC-2B3D-B92F-74BA-AE9AEC3DD826}"/>
          </ac:cxnSpMkLst>
        </pc:cxnChg>
      </pc:sldChg>
      <pc:sldChg chg="addSp modSp mod">
        <pc:chgData name="Deborah Shaw" userId="79bf7848-a030-4096-934a-3abbfde4984a" providerId="ADAL" clId="{DCF1AC10-0B65-40F1-B5A0-84A3989A8565}" dt="2023-12-26T12:00:56.586" v="49" actId="20577"/>
        <pc:sldMkLst>
          <pc:docMk/>
          <pc:sldMk cId="573235028" sldId="300"/>
        </pc:sldMkLst>
        <pc:spChg chg="add mod">
          <ac:chgData name="Deborah Shaw" userId="79bf7848-a030-4096-934a-3abbfde4984a" providerId="ADAL" clId="{DCF1AC10-0B65-40F1-B5A0-84A3989A8565}" dt="2023-12-26T12:00:56.586" v="49" actId="20577"/>
          <ac:spMkLst>
            <pc:docMk/>
            <pc:sldMk cId="573235028" sldId="300"/>
            <ac:spMk id="2" creationId="{7C5A6735-6ED2-B9AD-6A2E-2A74EC093D71}"/>
          </ac:spMkLst>
        </pc:spChg>
        <pc:spChg chg="mod">
          <ac:chgData name="Deborah Shaw" userId="79bf7848-a030-4096-934a-3abbfde4984a" providerId="ADAL" clId="{DCF1AC10-0B65-40F1-B5A0-84A3989A8565}" dt="2023-12-26T11:59:46.365" v="30" actId="1076"/>
          <ac:spMkLst>
            <pc:docMk/>
            <pc:sldMk cId="573235028" sldId="300"/>
            <ac:spMk id="3" creationId="{4EF6CDDA-C797-D6CB-3037-6327B5C34ADF}"/>
          </ac:spMkLst>
        </pc:spChg>
      </pc:sldChg>
      <pc:sldChg chg="modSp add mod">
        <pc:chgData name="Deborah Shaw" userId="79bf7848-a030-4096-934a-3abbfde4984a" providerId="ADAL" clId="{DCF1AC10-0B65-40F1-B5A0-84A3989A8565}" dt="2023-12-26T12:00:05.404" v="33" actId="255"/>
        <pc:sldMkLst>
          <pc:docMk/>
          <pc:sldMk cId="1169938722" sldId="301"/>
        </pc:sldMkLst>
        <pc:spChg chg="mod">
          <ac:chgData name="Deborah Shaw" userId="79bf7848-a030-4096-934a-3abbfde4984a" providerId="ADAL" clId="{DCF1AC10-0B65-40F1-B5A0-84A3989A8565}" dt="2023-12-26T12:00:05.404" v="33" actId="255"/>
          <ac:spMkLst>
            <pc:docMk/>
            <pc:sldMk cId="1169938722" sldId="301"/>
            <ac:spMk id="3" creationId="{4EF6CDDA-C797-D6CB-3037-6327B5C34ADF}"/>
          </ac:spMkLst>
        </pc:spChg>
      </pc:sldChg>
    </pc:docChg>
  </pc:docChgLst>
  <pc:docChgLst>
    <pc:chgData name="Deborah Shaw" userId="S::deborah_shaw@wycliffeassociates.org::79bf7848-a030-4096-934a-3abbfde4984a" providerId="AD" clId="Web-{A3342F26-D0D2-44F8-E8B7-C9FF6BF7EBDA}"/>
    <pc:docChg chg="addSld">
      <pc:chgData name="Deborah Shaw" userId="S::deborah_shaw@wycliffeassociates.org::79bf7848-a030-4096-934a-3abbfde4984a" providerId="AD" clId="Web-{A3342F26-D0D2-44F8-E8B7-C9FF6BF7EBDA}" dt="2023-12-19T05:09:17.534" v="0"/>
      <pc:docMkLst>
        <pc:docMk/>
      </pc:docMkLst>
      <pc:sldChg chg="add">
        <pc:chgData name="Deborah Shaw" userId="S::deborah_shaw@wycliffeassociates.org::79bf7848-a030-4096-934a-3abbfde4984a" providerId="AD" clId="Web-{A3342F26-D0D2-44F8-E8B7-C9FF6BF7EBDA}" dt="2023-12-19T05:09:17.534" v="0"/>
        <pc:sldMkLst>
          <pc:docMk/>
          <pc:sldMk cId="3629754069" sldId="299"/>
        </pc:sldMkLst>
      </pc:sldChg>
    </pc:docChg>
  </pc:docChgLst>
  <pc:docChgLst>
    <pc:chgData name="Deborah Shaw" userId="79bf7848-a030-4096-934a-3abbfde4984a" providerId="ADAL" clId="{3FA939E5-0B09-47E5-B49C-BB2376973E19}"/>
    <pc:docChg chg="modSld">
      <pc:chgData name="Deborah Shaw" userId="79bf7848-a030-4096-934a-3abbfde4984a" providerId="ADAL" clId="{3FA939E5-0B09-47E5-B49C-BB2376973E19}" dt="2024-03-15T02:08:49.390" v="2" actId="20577"/>
      <pc:docMkLst>
        <pc:docMk/>
      </pc:docMkLst>
      <pc:sldChg chg="modSp mod">
        <pc:chgData name="Deborah Shaw" userId="79bf7848-a030-4096-934a-3abbfde4984a" providerId="ADAL" clId="{3FA939E5-0B09-47E5-B49C-BB2376973E19}" dt="2024-03-15T02:08:49.390" v="2" actId="20577"/>
        <pc:sldMkLst>
          <pc:docMk/>
          <pc:sldMk cId="2020292330" sldId="295"/>
        </pc:sldMkLst>
        <pc:spChg chg="mod">
          <ac:chgData name="Deborah Shaw" userId="79bf7848-a030-4096-934a-3abbfde4984a" providerId="ADAL" clId="{3FA939E5-0B09-47E5-B49C-BB2376973E19}" dt="2024-03-15T02:08:49.390" v="2" actId="20577"/>
          <ac:spMkLst>
            <pc:docMk/>
            <pc:sldMk cId="2020292330" sldId="295"/>
            <ac:spMk id="19" creationId="{15C78677-A24C-4DB3-8E43-9DEBE8FF2285}"/>
          </ac:spMkLst>
        </pc:spChg>
      </pc:sldChg>
    </pc:docChg>
  </pc:docChgLst>
  <pc:docChgLst>
    <pc:chgData name="Deborah Shaw" userId="S::deborah_shaw@wycliffeassociates.org::79bf7848-a030-4096-934a-3abbfde4984a" providerId="AD" clId="Web-{F78FCA9B-357C-144B-F215-2B70A1124C26}"/>
    <pc:docChg chg="addSld sldOrd">
      <pc:chgData name="Deborah Shaw" userId="S::deborah_shaw@wycliffeassociates.org::79bf7848-a030-4096-934a-3abbfde4984a" providerId="AD" clId="Web-{F78FCA9B-357C-144B-F215-2B70A1124C26}" dt="2023-12-17T22:11:42.544" v="1"/>
      <pc:docMkLst>
        <pc:docMk/>
      </pc:docMkLst>
      <pc:sldChg chg="add ord">
        <pc:chgData name="Deborah Shaw" userId="S::deborah_shaw@wycliffeassociates.org::79bf7848-a030-4096-934a-3abbfde4984a" providerId="AD" clId="Web-{F78FCA9B-357C-144B-F215-2B70A1124C26}" dt="2023-12-17T22:11:42.544" v="1"/>
        <pc:sldMkLst>
          <pc:docMk/>
          <pc:sldMk cId="3829610916" sldId="298"/>
        </pc:sldMkLst>
      </pc:sldChg>
    </pc:docChg>
  </pc:docChgLst>
  <pc:docChgLst>
    <pc:chgData name="Mary Stout" userId="S::mary_stout@wycliffeassociates.org::aa3233c2-3252-4841-9088-85efb7bdb5d2" providerId="AD" clId="Web-{F52406D8-9CA2-414B-A0D2-D06551BC2F24}"/>
    <pc:docChg chg="addSld modSld">
      <pc:chgData name="Mary Stout" userId="S::mary_stout@wycliffeassociates.org::aa3233c2-3252-4841-9088-85efb7bdb5d2" providerId="AD" clId="Web-{F52406D8-9CA2-414B-A0D2-D06551BC2F24}" dt="2023-12-20T20:23:44.704" v="7" actId="1076"/>
      <pc:docMkLst>
        <pc:docMk/>
      </pc:docMkLst>
      <pc:sldChg chg="addSp delSp modSp new">
        <pc:chgData name="Mary Stout" userId="S::mary_stout@wycliffeassociates.org::aa3233c2-3252-4841-9088-85efb7bdb5d2" providerId="AD" clId="Web-{F52406D8-9CA2-414B-A0D2-D06551BC2F24}" dt="2023-12-20T20:23:44.704" v="7" actId="1076"/>
        <pc:sldMkLst>
          <pc:docMk/>
          <pc:sldMk cId="573235028" sldId="300"/>
        </pc:sldMkLst>
        <pc:spChg chg="del">
          <ac:chgData name="Mary Stout" userId="S::mary_stout@wycliffeassociates.org::aa3233c2-3252-4841-9088-85efb7bdb5d2" providerId="AD" clId="Web-{F52406D8-9CA2-414B-A0D2-D06551BC2F24}" dt="2023-12-20T20:21:32.341" v="1"/>
          <ac:spMkLst>
            <pc:docMk/>
            <pc:sldMk cId="573235028" sldId="300"/>
            <ac:spMk id="2" creationId="{36BC6C98-62E6-ED83-09DD-5AFCDE0F5B32}"/>
          </ac:spMkLst>
        </pc:spChg>
        <pc:spChg chg="add mod">
          <ac:chgData name="Mary Stout" userId="S::mary_stout@wycliffeassociates.org::aa3233c2-3252-4841-9088-85efb7bdb5d2" providerId="AD" clId="Web-{F52406D8-9CA2-414B-A0D2-D06551BC2F24}" dt="2023-12-20T20:23:44.704" v="7" actId="1076"/>
          <ac:spMkLst>
            <pc:docMk/>
            <pc:sldMk cId="573235028" sldId="300"/>
            <ac:spMk id="3" creationId="{4EF6CDDA-C797-D6CB-3037-6327B5C34ADF}"/>
          </ac:spMkLst>
        </pc:spChg>
      </pc:sldChg>
    </pc:docChg>
  </pc:docChgLst>
  <pc:docChgLst>
    <pc:chgData name="Deborah Shaw" userId="S::deborah_shaw@wycliffeassociates.org::79bf7848-a030-4096-934a-3abbfde4984a" providerId="AD" clId="Web-{39D92157-BCD2-B02C-24D7-43B1D75419B1}"/>
    <pc:docChg chg="modSld">
      <pc:chgData name="Deborah Shaw" userId="S::deborah_shaw@wycliffeassociates.org::79bf7848-a030-4096-934a-3abbfde4984a" providerId="AD" clId="Web-{39D92157-BCD2-B02C-24D7-43B1D75419B1}" dt="2023-12-26T22:05:04.571" v="8" actId="20577"/>
      <pc:docMkLst>
        <pc:docMk/>
      </pc:docMkLst>
      <pc:sldChg chg="modSp">
        <pc:chgData name="Deborah Shaw" userId="S::deborah_shaw@wycliffeassociates.org::79bf7848-a030-4096-934a-3abbfde4984a" providerId="AD" clId="Web-{39D92157-BCD2-B02C-24D7-43B1D75419B1}" dt="2023-12-26T22:05:04.571" v="8" actId="20577"/>
        <pc:sldMkLst>
          <pc:docMk/>
          <pc:sldMk cId="4064665203" sldId="296"/>
        </pc:sldMkLst>
        <pc:spChg chg="mod">
          <ac:chgData name="Deborah Shaw" userId="S::deborah_shaw@wycliffeassociates.org::79bf7848-a030-4096-934a-3abbfde4984a" providerId="AD" clId="Web-{39D92157-BCD2-B02C-24D7-43B1D75419B1}" dt="2023-12-26T22:05:04.571" v="8" actId="20577"/>
          <ac:spMkLst>
            <pc:docMk/>
            <pc:sldMk cId="4064665203" sldId="296"/>
            <ac:spMk id="6" creationId="{450682F1-E932-4AC7-90E3-2AF90E6945E1}"/>
          </ac:spMkLst>
        </pc:spChg>
      </pc:sldChg>
    </pc:docChg>
  </pc:docChgLst>
</pc:chgInfo>
</file>

<file path=ppt/media/image1.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AA070-92F4-A447-BB88-F5E94FF9CF8B}" type="datetimeFigureOut">
              <a:rPr lang="en-US" smtClean="0"/>
              <a:t>3/14/2024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39B3C9-13A9-6540-8F68-9A544DD081BF}" type="slidenum">
              <a:rPr lang="en-US" smtClean="0"/>
              <a:t>‹#›</a:t>
            </a:fld>
            <a:endParaRPr lang="en-US"/>
          </a:p>
        </p:txBody>
      </p:sp>
    </p:spTree>
    <p:extLst>
      <p:ext uri="{BB962C8B-B14F-4D97-AF65-F5344CB8AC3E}">
        <p14:creationId xmlns:p14="http://schemas.microsoft.com/office/powerpoint/2010/main" val="2521344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5D7C9E-35D9-4D05-A3C8-EB7FE07A4C81}" type="slidenum">
              <a:rPr lang="en-US" smtClean="0"/>
              <a:t>2</a:t>
            </a:fld>
            <a:endParaRPr lang="en-US"/>
          </a:p>
        </p:txBody>
      </p:sp>
    </p:spTree>
    <p:extLst>
      <p:ext uri="{BB962C8B-B14F-4D97-AF65-F5344CB8AC3E}">
        <p14:creationId xmlns:p14="http://schemas.microsoft.com/office/powerpoint/2010/main" val="3829543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2D176C0A-5C67-429D-B78E-C0F7FE360763}" type="datetimeFigureOut">
              <a:rPr lang="en-US" smtClean="0"/>
              <a:t>3/14/2024</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A86A303C-F57A-46A0-A01E-607FF4D926B8}" type="slidenum">
              <a:rPr lang="en-US" smtClean="0"/>
              <a:t>‹#›</a:t>
            </a:fld>
            <a:endParaRPr lang="en-US"/>
          </a:p>
        </p:txBody>
      </p:sp>
    </p:spTree>
    <p:extLst>
      <p:ext uri="{BB962C8B-B14F-4D97-AF65-F5344CB8AC3E}">
        <p14:creationId xmlns:p14="http://schemas.microsoft.com/office/powerpoint/2010/main" val="214192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486219-3A02-4B8F-9654-356937189673}"/>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sp>
        <p:nvSpPr>
          <p:cNvPr id="3" name="Content Placeholder 2"/>
          <p:cNvSpPr>
            <a:spLocks noGrp="1"/>
          </p:cNvSpPr>
          <p:nvPr>
            <p:ph idx="1"/>
          </p:nvPr>
        </p:nvSpPr>
        <p:spPr>
          <a:xfrm>
            <a:off x="628650" y="1825625"/>
            <a:ext cx="7886700" cy="4054180"/>
          </a:xfrm>
        </p:spPr>
        <p:txBody>
          <a:bodyPr>
            <a:noAutofit/>
          </a:bodyPr>
          <a:lstStyle>
            <a:lvl1pPr>
              <a:defRPr>
                <a:solidFill>
                  <a:srgbClr val="716557"/>
                </a:solidFill>
              </a:defRPr>
            </a:lvl1pPr>
            <a:lvl2pPr>
              <a:defRPr>
                <a:solidFill>
                  <a:srgbClr val="716557"/>
                </a:solidFill>
              </a:defRPr>
            </a:lvl2pPr>
            <a:lvl3pPr>
              <a:defRPr>
                <a:solidFill>
                  <a:srgbClr val="716557"/>
                </a:solidFill>
              </a:defRPr>
            </a:lvl3pPr>
            <a:lvl4pPr>
              <a:defRPr>
                <a:solidFill>
                  <a:srgbClr val="716557"/>
                </a:solidFill>
              </a:defRPr>
            </a:lvl4pPr>
            <a:lvl5pPr>
              <a:defRPr>
                <a:solidFill>
                  <a:srgbClr val="716557"/>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2179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86512"/>
            <a:ext cx="7886700" cy="1325563"/>
          </a:xfrm>
        </p:spPr>
        <p:txBody>
          <a:bodyPr anchor="t">
            <a:noAutofit/>
          </a:bodyPr>
          <a:lstStyle>
            <a:lvl1pPr>
              <a:lnSpc>
                <a:spcPct val="100000"/>
              </a:lnSpc>
              <a:defRPr>
                <a:solidFill>
                  <a:srgbClr val="B95659"/>
                </a:solidFill>
              </a:defRPr>
            </a:lvl1pPr>
          </a:lstStyle>
          <a:p>
            <a:r>
              <a:rPr lang="en-US"/>
              <a:t>Click to edit Master title style</a:t>
            </a:r>
          </a:p>
        </p:txBody>
      </p:sp>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BAAEAE7B-3B5A-4C25-AC11-01A159AD8EE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5199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08E7A1A-3604-42E2-8C74-07F6E6ED92C9}"/>
              </a:ext>
            </a:extLst>
          </p:cNvPr>
          <p:cNvGrpSpPr/>
          <p:nvPr userDrawn="1"/>
        </p:nvGrpSpPr>
        <p:grpSpPr>
          <a:xfrm>
            <a:off x="-127730" y="0"/>
            <a:ext cx="9399460" cy="230430"/>
            <a:chOff x="-172745" y="0"/>
            <a:chExt cx="9399460" cy="230430"/>
          </a:xfrm>
        </p:grpSpPr>
        <p:sp>
          <p:nvSpPr>
            <p:cNvPr id="8" name="Parallelogram 7">
              <a:extLst>
                <a:ext uri="{FF2B5EF4-FFF2-40B4-BE49-F238E27FC236}">
                  <a16:creationId xmlns:a16="http://schemas.microsoft.com/office/drawing/2014/main" id="{1EEF9ED7-F707-4018-A8AA-C67B37D48B23}"/>
                </a:ext>
              </a:extLst>
            </p:cNvPr>
            <p:cNvSpPr/>
            <p:nvPr/>
          </p:nvSpPr>
          <p:spPr>
            <a:xfrm flipH="1">
              <a:off x="6026315" y="0"/>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8C15F56A-78F2-4317-88D7-9D0AE4D8AAFD}"/>
                </a:ext>
              </a:extLst>
            </p:cNvPr>
            <p:cNvSpPr/>
            <p:nvPr/>
          </p:nvSpPr>
          <p:spPr>
            <a:xfrm flipH="1">
              <a:off x="-172745" y="0"/>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0">
              <a:extLst>
                <a:ext uri="{FF2B5EF4-FFF2-40B4-BE49-F238E27FC236}">
                  <a16:creationId xmlns:a16="http://schemas.microsoft.com/office/drawing/2014/main" id="{2D5D1606-C850-4DDE-B719-2E8DC0D7B928}"/>
                </a:ext>
              </a:extLst>
            </p:cNvPr>
            <p:cNvSpPr/>
            <p:nvPr/>
          </p:nvSpPr>
          <p:spPr>
            <a:xfrm flipH="1">
              <a:off x="2926785" y="0"/>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B3E46E85-8EF7-4D4E-A5B5-D327F4516A82}"/>
              </a:ext>
            </a:extLst>
          </p:cNvPr>
          <p:cNvSpPr/>
          <p:nvPr userDrawn="1"/>
        </p:nvSpPr>
        <p:spPr>
          <a:xfrm>
            <a:off x="0" y="6720840"/>
            <a:ext cx="9144000" cy="137160"/>
          </a:xfrm>
          <a:prstGeom prst="rect">
            <a:avLst/>
          </a:prstGeom>
          <a:solidFill>
            <a:srgbClr val="FBA93D"/>
          </a:solidFill>
          <a:ln>
            <a:noFill/>
          </a:ln>
        </p:spPr>
        <p:txBody>
          <a:bodyPr wrap="square" rtlCol="0" anchor="ctr">
            <a:noAutofit/>
          </a:bodyPr>
          <a:lstStyle/>
          <a:p>
            <a:pPr algn="ctr"/>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1119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0331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chor="t" anchorCtr="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449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ctr" defTabSz="914400" rtl="0" eaLnBrk="1" latinLnBrk="0" hangingPunct="1">
        <a:lnSpc>
          <a:spcPct val="90000"/>
        </a:lnSpc>
        <a:spcBef>
          <a:spcPct val="0"/>
        </a:spcBef>
        <a:buNone/>
        <a:defRPr sz="32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hyperlink" Target="https://www.biblegateway.com/passage/?search=Acts+8%3A27-38&amp;version=NKJV#fen-NKJV-27214a"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1342BB-B465-1A3D-28BC-F5045ABD0A0E}"/>
              </a:ext>
            </a:extLst>
          </p:cNvPr>
          <p:cNvPicPr>
            <a:picLocks noChangeAspect="1"/>
          </p:cNvPicPr>
          <p:nvPr/>
        </p:nvPicPr>
        <p:blipFill rotWithShape="1">
          <a:blip r:embed="rId2">
            <a:extLst>
              <a:ext uri="{28A0092B-C50C-407E-A947-70E740481C1C}">
                <a14:useLocalDpi xmlns:a14="http://schemas.microsoft.com/office/drawing/2010/main" val="0"/>
              </a:ext>
            </a:extLst>
          </a:blip>
          <a:srcRect t="13199" b="13199"/>
          <a:stretch/>
        </p:blipFill>
        <p:spPr>
          <a:xfrm>
            <a:off x="20" y="146817"/>
            <a:ext cx="9143980" cy="3511365"/>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17E80A5-0A88-072D-D373-1B79DB1B2DCA}"/>
              </a:ext>
            </a:extLst>
          </p:cNvPr>
          <p:cNvSpPr>
            <a:spLocks noGrp="1"/>
          </p:cNvSpPr>
          <p:nvPr>
            <p:ph idx="1"/>
          </p:nvPr>
        </p:nvSpPr>
        <p:spPr>
          <a:xfrm>
            <a:off x="3154786" y="3658183"/>
            <a:ext cx="5915400" cy="2851456"/>
          </a:xfrm>
        </p:spPr>
        <p:txBody>
          <a:bodyPr anchor="ctr">
            <a:normAutofit fontScale="85000" lnSpcReduction="10000"/>
          </a:bodyPr>
          <a:lstStyle/>
          <a:p>
            <a:pPr marL="0" marR="0" indent="0" fontAlgn="base">
              <a:spcBef>
                <a:spcPts val="0"/>
              </a:spcBef>
              <a:spcAft>
                <a:spcPts val="0"/>
              </a:spcAft>
              <a:buNone/>
            </a:pPr>
            <a:r>
              <a:rPr lang="en-US" sz="1800" dirty="0">
                <a:solidFill>
                  <a:schemeClr val="accent1">
                    <a:lumMod val="50000"/>
                  </a:schemeClr>
                </a:solidFill>
                <a:effectLst/>
                <a:latin typeface="Arial" panose="020B0604020202020204" pitchFamily="34" charset="0"/>
                <a:ea typeface="Times New Roman" panose="02020603050405020304" pitchFamily="18" charset="0"/>
              </a:rPr>
              <a:t>And the LORD commanded us to observe all these statutes, to fear the LORD our God, for our good always, that He might preserve us alive, as it is this day. Then it will be righteousness for us, if we are careful to observe all these commandments before the LORD our God, as He has commanded us (</a:t>
            </a:r>
            <a:r>
              <a:rPr lang="en-US" sz="1800" b="1" dirty="0">
                <a:solidFill>
                  <a:schemeClr val="accent1">
                    <a:lumMod val="50000"/>
                  </a:schemeClr>
                </a:solidFill>
                <a:effectLst/>
                <a:latin typeface="Arial" panose="020B0604020202020204" pitchFamily="34" charset="0"/>
                <a:ea typeface="Times New Roman" panose="02020603050405020304" pitchFamily="18" charset="0"/>
              </a:rPr>
              <a:t>Deut. 6:24-25). </a:t>
            </a:r>
            <a:endParaRPr lang="en-US" sz="1800" b="1"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800" dirty="0">
                <a:solidFill>
                  <a:schemeClr val="accent1">
                    <a:lumMod val="50000"/>
                  </a:schemeClr>
                </a:solidFill>
                <a:effectLst/>
                <a:latin typeface="Arial" panose="020B0604020202020204" pitchFamily="34" charset="0"/>
                <a:ea typeface="Times New Roman" panose="02020603050405020304" pitchFamily="18" charset="0"/>
              </a:rPr>
              <a:t>Therefore whoever hears these sayings of Mine, and does them, I will liken him to a wise man who built his house on the rock: and the rain descended, the floods came, and the winds blew and beat on that house; and it did not fall, for it was founded on the rock (</a:t>
            </a:r>
            <a:r>
              <a:rPr lang="en-US" sz="1800" b="1" dirty="0">
                <a:solidFill>
                  <a:schemeClr val="accent1">
                    <a:lumMod val="50000"/>
                  </a:schemeClr>
                </a:solidFill>
                <a:effectLst/>
                <a:latin typeface="Arial" panose="020B0604020202020204" pitchFamily="34" charset="0"/>
                <a:ea typeface="Times New Roman" panose="02020603050405020304" pitchFamily="18" charset="0"/>
              </a:rPr>
              <a:t>Matt. 7:24-25</a:t>
            </a:r>
            <a:r>
              <a:rPr lang="en-US" sz="1800" dirty="0">
                <a:solidFill>
                  <a:schemeClr val="accent1">
                    <a:lumMod val="50000"/>
                  </a:schemeClr>
                </a:solidFill>
                <a:effectLst/>
                <a:latin typeface="Arial" panose="020B0604020202020204" pitchFamily="34" charset="0"/>
                <a:ea typeface="Times New Roman" panose="02020603050405020304" pitchFamily="18" charset="0"/>
              </a:rPr>
              <a:t>). </a:t>
            </a:r>
            <a:endParaRPr lang="en-US" sz="1800" dirty="0">
              <a:solidFill>
                <a:schemeClr val="accent1">
                  <a:lumMod val="50000"/>
                </a:schemeClr>
              </a:solidFill>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800" dirty="0">
                <a:solidFill>
                  <a:schemeClr val="accent1">
                    <a:lumMod val="50000"/>
                  </a:schemeClr>
                </a:solidFill>
                <a:effectLst/>
                <a:latin typeface="Arial" panose="020B0604020202020204" pitchFamily="34" charset="0"/>
                <a:ea typeface="Times New Roman" panose="02020603050405020304" pitchFamily="18" charset="0"/>
              </a:rPr>
              <a:t>Now the purpose of the commandment is love from a pure heart, from a good conscience, and from sincere faith (</a:t>
            </a:r>
            <a:r>
              <a:rPr lang="en-US" sz="1800" b="1" dirty="0">
                <a:solidFill>
                  <a:schemeClr val="accent1">
                    <a:lumMod val="50000"/>
                  </a:schemeClr>
                </a:solidFill>
                <a:effectLst/>
                <a:latin typeface="Arial" panose="020B0604020202020204" pitchFamily="34" charset="0"/>
                <a:ea typeface="Times New Roman" panose="02020603050405020304" pitchFamily="18" charset="0"/>
              </a:rPr>
              <a:t>1 Tim. 1:5</a:t>
            </a:r>
            <a:r>
              <a:rPr lang="en-US" sz="1800" dirty="0">
                <a:solidFill>
                  <a:schemeClr val="accent1">
                    <a:lumMod val="50000"/>
                  </a:schemeClr>
                </a:solidFill>
                <a:effectLst/>
                <a:latin typeface="Arial" panose="020B0604020202020204" pitchFamily="34" charset="0"/>
                <a:ea typeface="Times New Roman" panose="02020603050405020304" pitchFamily="18" charset="0"/>
              </a:rPr>
              <a:t>). </a:t>
            </a:r>
            <a:endParaRPr lang="en-US" sz="1600" dirty="0">
              <a:solidFill>
                <a:schemeClr val="accent1">
                  <a:lumMod val="50000"/>
                </a:schemeClr>
              </a:solidFill>
              <a:effectLst/>
              <a:latin typeface="Calibri"/>
              <a:ea typeface="Times New Roman" panose="02020603050405020304" pitchFamily="18" charset="0"/>
            </a:endParaRPr>
          </a:p>
          <a:p>
            <a:pPr marL="0" marR="0" indent="0" fontAlgn="base">
              <a:spcBef>
                <a:spcPts val="0"/>
              </a:spcBef>
              <a:spcAft>
                <a:spcPts val="0"/>
              </a:spcAft>
              <a:buNone/>
            </a:pPr>
            <a:endParaRPr lang="en-US" sz="1600" dirty="0">
              <a:effectLst/>
              <a:latin typeface="Times New Roman" panose="02020603050405020304" pitchFamily="18" charset="0"/>
              <a:ea typeface="Times New Roman" panose="02020603050405020304" pitchFamily="18" charset="0"/>
            </a:endParaRPr>
          </a:p>
          <a:p>
            <a:pPr marL="0" marR="0" indent="0" fontAlgn="base">
              <a:spcBef>
                <a:spcPts val="0"/>
              </a:spcBef>
              <a:spcAft>
                <a:spcPts val="0"/>
              </a:spcAft>
              <a:buNone/>
            </a:pPr>
            <a:r>
              <a:rPr lang="en-US" sz="1600" dirty="0">
                <a:latin typeface="Calibri"/>
                <a:ea typeface="Times New Roman" panose="02020603050405020304" pitchFamily="18" charset="0"/>
                <a:cs typeface="Arial"/>
              </a:rPr>
              <a:t>All S</a:t>
            </a:r>
            <a:r>
              <a:rPr lang="en-US" sz="1600" dirty="0">
                <a:effectLst/>
                <a:latin typeface="Calibri"/>
                <a:ea typeface="Times New Roman" panose="02020603050405020304" pitchFamily="18" charset="0"/>
                <a:cs typeface="Arial"/>
              </a:rPr>
              <a:t>cripture is taken from the New King James Version®. © 1982 by Thomas Nelson, Inc. Used by permission. All rights reserved.</a:t>
            </a:r>
          </a:p>
        </p:txBody>
      </p:sp>
      <p:sp>
        <p:nvSpPr>
          <p:cNvPr id="7" name="Rectangle 6">
            <a:extLst>
              <a:ext uri="{FF2B5EF4-FFF2-40B4-BE49-F238E27FC236}">
                <a16:creationId xmlns:a16="http://schemas.microsoft.com/office/drawing/2014/main" id="{6D1C5468-2E27-9AF9-E8A7-9D00C2F6695F}"/>
              </a:ext>
            </a:extLst>
          </p:cNvPr>
          <p:cNvSpPr/>
          <p:nvPr/>
        </p:nvSpPr>
        <p:spPr>
          <a:xfrm>
            <a:off x="73814" y="4387032"/>
            <a:ext cx="2951444" cy="1200329"/>
          </a:xfrm>
          <a:prstGeom prst="rect">
            <a:avLst/>
          </a:prstGeom>
        </p:spPr>
        <p:txBody>
          <a:bodyPr wrap="square" lIns="91440" tIns="45720" rIns="91440" bIns="4572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600" b="1" dirty="0">
                <a:solidFill>
                  <a:srgbClr val="B95659"/>
                </a:solidFill>
                <a:latin typeface="Arial" panose="020B0604020202020204" pitchFamily="34" charset="0"/>
                <a:ea typeface="+mj-ea"/>
                <a:cs typeface="Arial" panose="020B0604020202020204" pitchFamily="34" charset="0"/>
              </a:rPr>
              <a:t>Scripture Engagement</a:t>
            </a:r>
          </a:p>
        </p:txBody>
      </p:sp>
      <p:cxnSp>
        <p:nvCxnSpPr>
          <p:cNvPr id="8" name="Straight Arrow Connector 7">
            <a:extLst>
              <a:ext uri="{FF2B5EF4-FFF2-40B4-BE49-F238E27FC236}">
                <a16:creationId xmlns:a16="http://schemas.microsoft.com/office/drawing/2014/main" id="{A525E1EC-2B3D-B92F-74BA-AE9AEC3DD826}"/>
              </a:ext>
            </a:extLst>
          </p:cNvPr>
          <p:cNvCxnSpPr/>
          <p:nvPr/>
        </p:nvCxnSpPr>
        <p:spPr>
          <a:xfrm flipH="1">
            <a:off x="3021483" y="4020230"/>
            <a:ext cx="7549" cy="2246153"/>
          </a:xfrm>
          <a:prstGeom prst="straightConnector1">
            <a:avLst/>
          </a:prstGeom>
        </p:spPr>
        <p:style>
          <a:lnRef idx="3">
            <a:schemeClr val="accent1"/>
          </a:lnRef>
          <a:fillRef idx="0">
            <a:schemeClr val="accent1"/>
          </a:fillRef>
          <a:effectRef idx="2">
            <a:schemeClr val="accent1"/>
          </a:effectRef>
          <a:fontRef idx="minor">
            <a:schemeClr val="tx1"/>
          </a:fontRef>
        </p:style>
      </p:cxnSp>
      <p:sp>
        <p:nvSpPr>
          <p:cNvPr id="10" name="Parallelogram 9">
            <a:extLst>
              <a:ext uri="{FF2B5EF4-FFF2-40B4-BE49-F238E27FC236}">
                <a16:creationId xmlns:a16="http://schemas.microsoft.com/office/drawing/2014/main" id="{8935C890-2269-E49E-86DF-C211A0DE5924}"/>
              </a:ext>
            </a:extLst>
          </p:cNvPr>
          <p:cNvSpPr/>
          <p:nvPr/>
        </p:nvSpPr>
        <p:spPr>
          <a:xfrm flipH="1">
            <a:off x="-127730" y="6628431"/>
            <a:ext cx="3200400" cy="230430"/>
          </a:xfrm>
          <a:prstGeom prst="parallelogram">
            <a:avLst>
              <a:gd name="adj" fmla="val 43583"/>
            </a:avLst>
          </a:prstGeom>
          <a:solidFill>
            <a:srgbClr val="B95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DDF8B0AC-4967-3644-B916-F6C2ECC53264}"/>
              </a:ext>
            </a:extLst>
          </p:cNvPr>
          <p:cNvSpPr/>
          <p:nvPr/>
        </p:nvSpPr>
        <p:spPr>
          <a:xfrm flipH="1">
            <a:off x="2971800" y="6628431"/>
            <a:ext cx="3200400" cy="230430"/>
          </a:xfrm>
          <a:prstGeom prst="parallelogram">
            <a:avLst>
              <a:gd name="adj" fmla="val 43583"/>
            </a:avLst>
          </a:prstGeom>
          <a:solidFill>
            <a:srgbClr val="83A8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5AE8FE71-03A0-CB9B-C12A-D84F3A382A80}"/>
              </a:ext>
            </a:extLst>
          </p:cNvPr>
          <p:cNvSpPr/>
          <p:nvPr/>
        </p:nvSpPr>
        <p:spPr>
          <a:xfrm flipH="1">
            <a:off x="6071330" y="6628431"/>
            <a:ext cx="3200400" cy="230430"/>
          </a:xfrm>
          <a:prstGeom prst="parallelogram">
            <a:avLst>
              <a:gd name="adj" fmla="val 43583"/>
            </a:avLst>
          </a:prstGeom>
          <a:solidFill>
            <a:srgbClr val="FBA9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9754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82C8456-986D-429C-AA7D-CD45E05376CC}"/>
              </a:ext>
            </a:extLst>
          </p:cNvPr>
          <p:cNvSpPr txBox="1"/>
          <p:nvPr/>
        </p:nvSpPr>
        <p:spPr>
          <a:xfrm>
            <a:off x="115385" y="236504"/>
            <a:ext cx="3318537" cy="6247864"/>
          </a:xfrm>
          <a:prstGeom prst="rect">
            <a:avLst/>
          </a:prstGeom>
          <a:noFill/>
        </p:spPr>
        <p:txBody>
          <a:bodyPr wrap="none" rtlCol="0" anchor="ctr">
            <a:spAutoFit/>
          </a:bodyPr>
          <a:lstStyle/>
          <a:p>
            <a:pPr algn="ctr"/>
            <a:r>
              <a:rPr lang="en-US" sz="40000" dirty="0">
                <a:solidFill>
                  <a:schemeClr val="accent2">
                    <a:lumMod val="20000"/>
                    <a:lumOff val="80000"/>
                  </a:schemeClr>
                </a:solidFill>
                <a:latin typeface="Arial Black" panose="020B0A04020102020204" pitchFamily="34" charset="0"/>
              </a:rPr>
              <a:t>?</a:t>
            </a:r>
          </a:p>
        </p:txBody>
      </p:sp>
      <p:sp>
        <p:nvSpPr>
          <p:cNvPr id="12" name="TextBox 11">
            <a:extLst>
              <a:ext uri="{FF2B5EF4-FFF2-40B4-BE49-F238E27FC236}">
                <a16:creationId xmlns:a16="http://schemas.microsoft.com/office/drawing/2014/main" id="{5BB7ECD2-A674-4AF1-8743-9A18725E2329}"/>
              </a:ext>
            </a:extLst>
          </p:cNvPr>
          <p:cNvSpPr txBox="1"/>
          <p:nvPr/>
        </p:nvSpPr>
        <p:spPr>
          <a:xfrm>
            <a:off x="297319" y="2892393"/>
            <a:ext cx="2954668" cy="1815882"/>
          </a:xfrm>
          <a:prstGeom prst="rect">
            <a:avLst/>
          </a:prstGeom>
          <a:noFill/>
        </p:spPr>
        <p:txBody>
          <a:bodyPr wrap="square" anchor="ctr">
            <a:spAutoFit/>
          </a:bodyPr>
          <a:lstStyle/>
          <a:p>
            <a:pPr algn="ctr"/>
            <a:r>
              <a:rPr lang="en-US" sz="2800" b="1" dirty="0">
                <a:solidFill>
                  <a:schemeClr val="tx2"/>
                </a:solidFill>
                <a:effectLst/>
                <a:latin typeface="Arial" panose="020B0604020202020204" pitchFamily="34" charset="0"/>
                <a:ea typeface="MS Mincho" panose="02020609040205080304" pitchFamily="49" charset="-128"/>
              </a:rPr>
              <a:t>How will the community engage with Scripture?</a:t>
            </a:r>
          </a:p>
        </p:txBody>
      </p:sp>
      <p:pic>
        <p:nvPicPr>
          <p:cNvPr id="13" name="Picture 12">
            <a:extLst>
              <a:ext uri="{FF2B5EF4-FFF2-40B4-BE49-F238E27FC236}">
                <a16:creationId xmlns:a16="http://schemas.microsoft.com/office/drawing/2014/main" id="{1AD6BFB1-7500-42F1-8580-638CBC4E37DD}"/>
              </a:ext>
            </a:extLst>
          </p:cNvPr>
          <p:cNvPicPr>
            <a:picLocks noChangeAspect="1"/>
          </p:cNvPicPr>
          <p:nvPr/>
        </p:nvPicPr>
        <p:blipFill rotWithShape="1">
          <a:blip r:embed="rId3">
            <a:extLst>
              <a:ext uri="{28A0092B-C50C-407E-A947-70E740481C1C}">
                <a14:useLocalDpi xmlns:a14="http://schemas.microsoft.com/office/drawing/2010/main" val="0"/>
              </a:ext>
            </a:extLst>
          </a:blip>
          <a:srcRect l="24444" t="337" r="23212" b="6682"/>
          <a:stretch/>
        </p:blipFill>
        <p:spPr>
          <a:xfrm>
            <a:off x="6866459" y="2571043"/>
            <a:ext cx="1715914" cy="1715914"/>
          </a:xfrm>
          <a:prstGeom prst="ellipse">
            <a:avLst/>
          </a:prstGeom>
          <a:ln w="38100">
            <a:solidFill>
              <a:schemeClr val="accent3"/>
            </a:solidFill>
          </a:ln>
          <a:effectLst>
            <a:outerShdw blurRad="50800" dist="38100" dir="5400000" algn="t" rotWithShape="0">
              <a:prstClr val="black">
                <a:alpha val="40000"/>
              </a:prstClr>
            </a:outerShdw>
          </a:effectLst>
        </p:spPr>
      </p:pic>
      <p:pic>
        <p:nvPicPr>
          <p:cNvPr id="14" name="Picture 13">
            <a:extLst>
              <a:ext uri="{FF2B5EF4-FFF2-40B4-BE49-F238E27FC236}">
                <a16:creationId xmlns:a16="http://schemas.microsoft.com/office/drawing/2014/main" id="{247E36B0-D9D9-4FC8-83F9-B3B215052AD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891578" y="996549"/>
            <a:ext cx="1715914" cy="1715914"/>
          </a:xfrm>
          <a:prstGeom prst="ellipse">
            <a:avLst/>
          </a:prstGeom>
          <a:ln w="38100">
            <a:solidFill>
              <a:schemeClr val="accent3"/>
            </a:solidFill>
          </a:ln>
          <a:effectLst>
            <a:outerShdw blurRad="50800" dist="38100" dir="5400000" algn="t" rotWithShape="0">
              <a:prstClr val="black">
                <a:alpha val="40000"/>
              </a:prstClr>
            </a:outerShdw>
          </a:effectLst>
        </p:spPr>
      </p:pic>
      <p:pic>
        <p:nvPicPr>
          <p:cNvPr id="16" name="Picture 15">
            <a:extLst>
              <a:ext uri="{FF2B5EF4-FFF2-40B4-BE49-F238E27FC236}">
                <a16:creationId xmlns:a16="http://schemas.microsoft.com/office/drawing/2014/main" id="{16977DBA-9322-4E0F-9F3F-73E2182C15D7}"/>
              </a:ext>
            </a:extLst>
          </p:cNvPr>
          <p:cNvPicPr>
            <a:picLocks noChangeAspect="1"/>
          </p:cNvPicPr>
          <p:nvPr/>
        </p:nvPicPr>
        <p:blipFill rotWithShape="1">
          <a:blip r:embed="rId5">
            <a:extLst>
              <a:ext uri="{28A0092B-C50C-407E-A947-70E740481C1C}">
                <a14:useLocalDpi xmlns:a14="http://schemas.microsoft.com/office/drawing/2010/main" val="0"/>
              </a:ext>
            </a:extLst>
          </a:blip>
          <a:srcRect l="19028" r="27848"/>
          <a:stretch/>
        </p:blipFill>
        <p:spPr>
          <a:xfrm>
            <a:off x="3821884" y="4145538"/>
            <a:ext cx="1715914" cy="1715914"/>
          </a:xfrm>
          <a:prstGeom prst="ellipse">
            <a:avLst/>
          </a:prstGeom>
          <a:ln w="38100">
            <a:solidFill>
              <a:schemeClr val="accent3"/>
            </a:solidFill>
          </a:ln>
          <a:effectLst>
            <a:outerShdw blurRad="50800" dist="38100" dir="5400000" algn="t" rotWithShape="0">
              <a:prstClr val="black">
                <a:alpha val="40000"/>
              </a:prstClr>
            </a:outerShdw>
          </a:effectLst>
        </p:spPr>
      </p:pic>
      <p:sp>
        <p:nvSpPr>
          <p:cNvPr id="19" name="TextBox 18">
            <a:extLst>
              <a:ext uri="{FF2B5EF4-FFF2-40B4-BE49-F238E27FC236}">
                <a16:creationId xmlns:a16="http://schemas.microsoft.com/office/drawing/2014/main" id="{1D230753-A28C-45B4-87E0-872804A715F6}"/>
              </a:ext>
            </a:extLst>
          </p:cNvPr>
          <p:cNvSpPr txBox="1"/>
          <p:nvPr/>
        </p:nvSpPr>
        <p:spPr>
          <a:xfrm>
            <a:off x="4261692" y="3061816"/>
            <a:ext cx="2542975" cy="734368"/>
          </a:xfrm>
          <a:prstGeom prst="rect">
            <a:avLst/>
          </a:prstGeom>
          <a:noFill/>
        </p:spPr>
        <p:txBody>
          <a:bodyPr wrap="square" anchor="ctr">
            <a:spAutoFit/>
          </a:bodyPr>
          <a:lstStyle/>
          <a:p>
            <a:pPr algn="r">
              <a:lnSpc>
                <a:spcPct val="107000"/>
              </a:lnSpc>
            </a:pP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In Sunday school</a:t>
            </a:r>
            <a:b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or small groups</a:t>
            </a:r>
            <a:endParaRPr lang="en-US" b="1"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625CD6E2-38DE-4F80-AFB6-BFC147B5F6B7}"/>
              </a:ext>
            </a:extLst>
          </p:cNvPr>
          <p:cNvSpPr txBox="1"/>
          <p:nvPr/>
        </p:nvSpPr>
        <p:spPr>
          <a:xfrm>
            <a:off x="5663466" y="1651982"/>
            <a:ext cx="2542975" cy="405047"/>
          </a:xfrm>
          <a:prstGeom prst="rect">
            <a:avLst/>
          </a:prstGeom>
          <a:noFill/>
        </p:spPr>
        <p:txBody>
          <a:bodyPr wrap="square" anchor="ctr">
            <a:spAutoFit/>
          </a:bodyPr>
          <a:lstStyle/>
          <a:p>
            <a:pPr>
              <a:lnSpc>
                <a:spcPct val="107000"/>
              </a:lnSpc>
            </a:pP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At church</a:t>
            </a:r>
            <a:endParaRPr lang="en-US" b="1"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D4102C25-5BC3-4381-BF15-3969350302E2}"/>
              </a:ext>
            </a:extLst>
          </p:cNvPr>
          <p:cNvSpPr txBox="1"/>
          <p:nvPr/>
        </p:nvSpPr>
        <p:spPr>
          <a:xfrm>
            <a:off x="5624680" y="4636311"/>
            <a:ext cx="2542975" cy="734368"/>
          </a:xfrm>
          <a:prstGeom prst="rect">
            <a:avLst/>
          </a:prstGeom>
          <a:noFill/>
        </p:spPr>
        <p:txBody>
          <a:bodyPr wrap="square" anchor="ctr">
            <a:spAutoFit/>
          </a:bodyPr>
          <a:lstStyle/>
          <a:p>
            <a:pPr>
              <a:lnSpc>
                <a:spcPct val="107000"/>
              </a:lnSpc>
            </a:pP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In homes /</a:t>
            </a:r>
            <a:b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000" b="1"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with children</a:t>
            </a:r>
            <a:endParaRPr lang="en-US" b="1"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09445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DD74D46-E105-4858-8E47-5B7EB8FD6B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4229" y="1541740"/>
            <a:ext cx="4615542" cy="4340574"/>
          </a:xfrm>
          <a:prstGeom prst="rect">
            <a:avLst/>
          </a:prstGeom>
        </p:spPr>
      </p:pic>
      <p:sp>
        <p:nvSpPr>
          <p:cNvPr id="3" name="Title 2">
            <a:extLst>
              <a:ext uri="{FF2B5EF4-FFF2-40B4-BE49-F238E27FC236}">
                <a16:creationId xmlns:a16="http://schemas.microsoft.com/office/drawing/2014/main" id="{2ABBADCE-E8A1-49F6-979F-C8B3828CECE3}"/>
              </a:ext>
            </a:extLst>
          </p:cNvPr>
          <p:cNvSpPr>
            <a:spLocks noGrp="1"/>
          </p:cNvSpPr>
          <p:nvPr>
            <p:ph type="title"/>
          </p:nvPr>
        </p:nvSpPr>
        <p:spPr/>
        <p:txBody>
          <a:bodyPr/>
          <a:lstStyle/>
          <a:p>
            <a:r>
              <a:rPr lang="en-US" dirty="0"/>
              <a:t>Community Change Through Scripture</a:t>
            </a:r>
          </a:p>
        </p:txBody>
      </p:sp>
      <p:pic>
        <p:nvPicPr>
          <p:cNvPr id="9" name="Picture 8">
            <a:extLst>
              <a:ext uri="{FF2B5EF4-FFF2-40B4-BE49-F238E27FC236}">
                <a16:creationId xmlns:a16="http://schemas.microsoft.com/office/drawing/2014/main" id="{844599D7-5F6F-4CFF-BAAA-9C7C8AE53F44}"/>
              </a:ext>
            </a:extLst>
          </p:cNvPr>
          <p:cNvPicPr>
            <a:picLocks noChangeAspect="1"/>
          </p:cNvPicPr>
          <p:nvPr/>
        </p:nvPicPr>
        <p:blipFill rotWithShape="1">
          <a:blip r:embed="rId3">
            <a:extLst>
              <a:ext uri="{28A0092B-C50C-407E-A947-70E740481C1C}">
                <a14:useLocalDpi xmlns:a14="http://schemas.microsoft.com/office/drawing/2010/main" val="0"/>
              </a:ext>
            </a:extLst>
          </a:blip>
          <a:srcRect l="18282" t="772" r="12767" b="10524"/>
          <a:stretch/>
        </p:blipFill>
        <p:spPr>
          <a:xfrm>
            <a:off x="3100214" y="2294671"/>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
        <p:nvSpPr>
          <p:cNvPr id="11" name="TextBox 10">
            <a:extLst>
              <a:ext uri="{FF2B5EF4-FFF2-40B4-BE49-F238E27FC236}">
                <a16:creationId xmlns:a16="http://schemas.microsoft.com/office/drawing/2014/main" id="{6FBE8823-20A0-4E07-A6F2-D1F86D93FD77}"/>
              </a:ext>
            </a:extLst>
          </p:cNvPr>
          <p:cNvSpPr txBox="1"/>
          <p:nvPr/>
        </p:nvSpPr>
        <p:spPr>
          <a:xfrm>
            <a:off x="3028951" y="1352601"/>
            <a:ext cx="3086099" cy="461665"/>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More believers</a:t>
            </a:r>
            <a:endParaRPr lang="en-US" sz="2400" dirty="0">
              <a:solidFill>
                <a:schemeClr val="tx2"/>
              </a:solidFill>
            </a:endParaRPr>
          </a:p>
        </p:txBody>
      </p:sp>
      <p:sp>
        <p:nvSpPr>
          <p:cNvPr id="12" name="TextBox 11">
            <a:extLst>
              <a:ext uri="{FF2B5EF4-FFF2-40B4-BE49-F238E27FC236}">
                <a16:creationId xmlns:a16="http://schemas.microsoft.com/office/drawing/2014/main" id="{4BDE3A79-CC22-45DF-B45E-BCD278493282}"/>
              </a:ext>
            </a:extLst>
          </p:cNvPr>
          <p:cNvSpPr txBox="1"/>
          <p:nvPr/>
        </p:nvSpPr>
        <p:spPr>
          <a:xfrm>
            <a:off x="6000754" y="2793817"/>
            <a:ext cx="3086099" cy="830997"/>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Increased church attendance</a:t>
            </a:r>
            <a:endParaRPr lang="en-US" sz="2400" dirty="0">
              <a:solidFill>
                <a:schemeClr val="tx2"/>
              </a:solidFill>
            </a:endParaRPr>
          </a:p>
        </p:txBody>
      </p:sp>
      <p:sp>
        <p:nvSpPr>
          <p:cNvPr id="13" name="TextBox 12">
            <a:extLst>
              <a:ext uri="{FF2B5EF4-FFF2-40B4-BE49-F238E27FC236}">
                <a16:creationId xmlns:a16="http://schemas.microsoft.com/office/drawing/2014/main" id="{E4939F49-9F3A-4173-A9D5-A9772D927627}"/>
              </a:ext>
            </a:extLst>
          </p:cNvPr>
          <p:cNvSpPr txBox="1"/>
          <p:nvPr/>
        </p:nvSpPr>
        <p:spPr>
          <a:xfrm>
            <a:off x="100691" y="2793817"/>
            <a:ext cx="3086099" cy="830997"/>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Increased hope</a:t>
            </a:r>
            <a:b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and expectation</a:t>
            </a:r>
            <a:endParaRPr lang="en-US" sz="2400" dirty="0">
              <a:solidFill>
                <a:schemeClr val="tx2"/>
              </a:solidFill>
            </a:endParaRPr>
          </a:p>
        </p:txBody>
      </p:sp>
      <p:sp>
        <p:nvSpPr>
          <p:cNvPr id="14" name="TextBox 13">
            <a:extLst>
              <a:ext uri="{FF2B5EF4-FFF2-40B4-BE49-F238E27FC236}">
                <a16:creationId xmlns:a16="http://schemas.microsoft.com/office/drawing/2014/main" id="{E65D14C5-8A99-4472-A4E0-09945F661204}"/>
              </a:ext>
            </a:extLst>
          </p:cNvPr>
          <p:cNvSpPr txBox="1"/>
          <p:nvPr/>
        </p:nvSpPr>
        <p:spPr>
          <a:xfrm>
            <a:off x="5429251" y="5188512"/>
            <a:ext cx="3086099" cy="461665"/>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More </a:t>
            </a:r>
            <a:r>
              <a:rPr lang="en-US" sz="2400" dirty="0">
                <a:solidFill>
                  <a:schemeClr val="tx2"/>
                </a:solidFill>
                <a:latin typeface="Arial" panose="020B0604020202020204" pitchFamily="34" charset="0"/>
                <a:ea typeface="Calibri" panose="020F0502020204030204" pitchFamily="34" charset="0"/>
                <a:cs typeface="Times New Roman" panose="02020603050405020304" pitchFamily="18" charset="0"/>
              </a:rPr>
              <a:t>b</a:t>
            </a: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aptisms</a:t>
            </a:r>
            <a:endParaRPr lang="en-US" sz="2400" dirty="0">
              <a:solidFill>
                <a:schemeClr val="tx2"/>
              </a:solidFill>
            </a:endParaRPr>
          </a:p>
        </p:txBody>
      </p:sp>
      <p:sp>
        <p:nvSpPr>
          <p:cNvPr id="15" name="TextBox 14">
            <a:extLst>
              <a:ext uri="{FF2B5EF4-FFF2-40B4-BE49-F238E27FC236}">
                <a16:creationId xmlns:a16="http://schemas.microsoft.com/office/drawing/2014/main" id="{EB1D272A-E2D3-460E-9315-ADC81E2F6E58}"/>
              </a:ext>
            </a:extLst>
          </p:cNvPr>
          <p:cNvSpPr txBox="1"/>
          <p:nvPr/>
        </p:nvSpPr>
        <p:spPr>
          <a:xfrm>
            <a:off x="628650" y="5003846"/>
            <a:ext cx="3086099" cy="830997"/>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Sinful behaviors decrease</a:t>
            </a:r>
            <a:endParaRPr lang="en-US" sz="2400" dirty="0">
              <a:solidFill>
                <a:schemeClr val="tx2"/>
              </a:solidFill>
            </a:endParaRPr>
          </a:p>
        </p:txBody>
      </p:sp>
    </p:spTree>
    <p:extLst>
      <p:ext uri="{BB962C8B-B14F-4D97-AF65-F5344CB8AC3E}">
        <p14:creationId xmlns:p14="http://schemas.microsoft.com/office/powerpoint/2010/main" val="2897613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A5695A-F43C-4687-B334-71093B7F2BE8}"/>
              </a:ext>
            </a:extLst>
          </p:cNvPr>
          <p:cNvSpPr>
            <a:spLocks noGrp="1"/>
          </p:cNvSpPr>
          <p:nvPr>
            <p:ph type="title"/>
          </p:nvPr>
        </p:nvSpPr>
        <p:spPr/>
        <p:txBody>
          <a:bodyPr/>
          <a:lstStyle/>
          <a:p>
            <a:r>
              <a:rPr lang="en-US" dirty="0"/>
              <a:t>Help the Community Use Scripture</a:t>
            </a:r>
          </a:p>
        </p:txBody>
      </p:sp>
      <p:pic>
        <p:nvPicPr>
          <p:cNvPr id="15" name="Picture 14">
            <a:extLst>
              <a:ext uri="{FF2B5EF4-FFF2-40B4-BE49-F238E27FC236}">
                <a16:creationId xmlns:a16="http://schemas.microsoft.com/office/drawing/2014/main" id="{AB7BB3F7-E5B4-4A30-A312-DFA84DEFE35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100214" y="2294671"/>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
        <p:nvSpPr>
          <p:cNvPr id="19" name="TextBox 18">
            <a:extLst>
              <a:ext uri="{FF2B5EF4-FFF2-40B4-BE49-F238E27FC236}">
                <a16:creationId xmlns:a16="http://schemas.microsoft.com/office/drawing/2014/main" id="{15C78677-A24C-4DB3-8E43-9DEBE8FF2285}"/>
              </a:ext>
            </a:extLst>
          </p:cNvPr>
          <p:cNvSpPr txBox="1"/>
          <p:nvPr/>
        </p:nvSpPr>
        <p:spPr>
          <a:xfrm>
            <a:off x="628650" y="2181279"/>
            <a:ext cx="2867562" cy="993798"/>
          </a:xfrm>
          <a:prstGeom prst="rect">
            <a:avLst/>
          </a:prstGeom>
          <a:noFill/>
        </p:spPr>
        <p:txBody>
          <a:bodyPr wrap="square" anchor="ctr">
            <a:spAutoFit/>
          </a:bodyPr>
          <a:lstStyle/>
          <a:p>
            <a:pPr marR="0" lvl="0" algn="ctr">
              <a:lnSpc>
                <a:spcPct val="107000"/>
              </a:lnSpc>
              <a:spcBef>
                <a:spcPts val="0"/>
              </a:spcBef>
              <a:spcAft>
                <a:spcPts val="0"/>
              </a:spcAft>
            </a:pPr>
            <a:r>
              <a:rPr lang="en-US" sz="2800" dirty="0">
                <a:solidFill>
                  <a:schemeClr val="accent2"/>
                </a:solidFill>
                <a:effectLst/>
                <a:latin typeface="Arial Black" panose="020B0A04020102020204" pitchFamily="34" charset="0"/>
                <a:ea typeface="MS Mincho" panose="02020609040205080304" pitchFamily="49" charset="-128"/>
                <a:cs typeface="Times New Roman" panose="02020603050405020304" pitchFamily="18" charset="0"/>
              </a:rPr>
              <a:t>Application Guides:</a:t>
            </a:r>
            <a:endParaRPr lang="en-US" sz="2400" dirty="0">
              <a:solidFill>
                <a:schemeClr val="accent2"/>
              </a:solidFill>
              <a:effectLst/>
              <a:latin typeface="Arial Black" panose="020B0A04020102020204" pitchFamily="34" charset="0"/>
              <a:ea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C4A24436-6754-4524-9A93-733AF19C5891}"/>
              </a:ext>
            </a:extLst>
          </p:cNvPr>
          <p:cNvSpPr txBox="1"/>
          <p:nvPr/>
        </p:nvSpPr>
        <p:spPr>
          <a:xfrm>
            <a:off x="5853795" y="4638079"/>
            <a:ext cx="3086099" cy="1200329"/>
          </a:xfrm>
          <a:prstGeom prst="rect">
            <a:avLst/>
          </a:prstGeom>
          <a:noFill/>
        </p:spPr>
        <p:txBody>
          <a:bodyPr wrap="square" anchor="ctr">
            <a:spAutoFit/>
          </a:bodyPr>
          <a:lstStyle/>
          <a:p>
            <a:pPr algn="ct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Scripture questions that apply to</a:t>
            </a:r>
            <a:b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br>
            <a:r>
              <a:rPr lang="en-US" sz="2400" dirty="0">
                <a:solidFill>
                  <a:schemeClr val="tx2"/>
                </a:solidFill>
                <a:effectLst/>
                <a:latin typeface="Arial" panose="020B0604020202020204" pitchFamily="34" charset="0"/>
                <a:ea typeface="Calibri" panose="020F0502020204030204" pitchFamily="34" charset="0"/>
                <a:cs typeface="Times New Roman" panose="02020603050405020304" pitchFamily="18" charset="0"/>
              </a:rPr>
              <a:t>every-day life</a:t>
            </a:r>
            <a:endParaRPr lang="en-US" sz="2400" dirty="0">
              <a:solidFill>
                <a:schemeClr val="tx2"/>
              </a:solidFill>
            </a:endParaRPr>
          </a:p>
        </p:txBody>
      </p:sp>
    </p:spTree>
    <p:extLst>
      <p:ext uri="{BB962C8B-B14F-4D97-AF65-F5344CB8AC3E}">
        <p14:creationId xmlns:p14="http://schemas.microsoft.com/office/powerpoint/2010/main" val="2020292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AFCA-E09D-46B3-88BF-69B59D016670}"/>
              </a:ext>
            </a:extLst>
          </p:cNvPr>
          <p:cNvSpPr>
            <a:spLocks noGrp="1"/>
          </p:cNvSpPr>
          <p:nvPr>
            <p:ph type="title"/>
          </p:nvPr>
        </p:nvSpPr>
        <p:spPr/>
        <p:txBody>
          <a:bodyPr/>
          <a:lstStyle/>
          <a:p>
            <a:r>
              <a:rPr lang="en-US" dirty="0"/>
              <a:t>Gauge and Celebrate Change</a:t>
            </a:r>
          </a:p>
        </p:txBody>
      </p:sp>
      <p:pic>
        <p:nvPicPr>
          <p:cNvPr id="5" name="Picture 4">
            <a:extLst>
              <a:ext uri="{FF2B5EF4-FFF2-40B4-BE49-F238E27FC236}">
                <a16:creationId xmlns:a16="http://schemas.microsoft.com/office/drawing/2014/main" id="{071DBF37-6723-4936-A038-FB2B4CC320E2}"/>
              </a:ext>
            </a:extLst>
          </p:cNvPr>
          <p:cNvPicPr>
            <a:picLocks noChangeAspect="1"/>
          </p:cNvPicPr>
          <p:nvPr/>
        </p:nvPicPr>
        <p:blipFill rotWithShape="1">
          <a:blip r:embed="rId2">
            <a:extLst>
              <a:ext uri="{28A0092B-C50C-407E-A947-70E740481C1C}">
                <a14:useLocalDpi xmlns:a14="http://schemas.microsoft.com/office/drawing/2010/main" val="0"/>
              </a:ext>
            </a:extLst>
          </a:blip>
          <a:srcRect l="1311" t="14129" r="41970" b="10244"/>
          <a:stretch/>
        </p:blipFill>
        <p:spPr>
          <a:xfrm>
            <a:off x="3100214" y="2294671"/>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
        <p:nvSpPr>
          <p:cNvPr id="6" name="TextBox 5">
            <a:extLst>
              <a:ext uri="{FF2B5EF4-FFF2-40B4-BE49-F238E27FC236}">
                <a16:creationId xmlns:a16="http://schemas.microsoft.com/office/drawing/2014/main" id="{450682F1-E932-4AC7-90E3-2AF90E6945E1}"/>
              </a:ext>
            </a:extLst>
          </p:cNvPr>
          <p:cNvSpPr txBox="1"/>
          <p:nvPr/>
        </p:nvSpPr>
        <p:spPr>
          <a:xfrm>
            <a:off x="204107" y="1506474"/>
            <a:ext cx="4030436" cy="993798"/>
          </a:xfrm>
          <a:prstGeom prst="rect">
            <a:avLst/>
          </a:prstGeom>
          <a:noFill/>
        </p:spPr>
        <p:txBody>
          <a:bodyPr wrap="square" lIns="91440" tIns="45720" rIns="91440" bIns="45720" anchor="ctr">
            <a:spAutoFit/>
          </a:bodyPr>
          <a:lstStyle/>
          <a:p>
            <a:pPr algn="ctr">
              <a:lnSpc>
                <a:spcPct val="107000"/>
              </a:lnSpc>
            </a:pPr>
            <a:r>
              <a:rPr lang="en-US" sz="2800" dirty="0">
                <a:solidFill>
                  <a:schemeClr val="accent2"/>
                </a:solidFill>
                <a:effectLst/>
                <a:latin typeface="Arial Black"/>
                <a:ea typeface="MS Mincho"/>
                <a:cs typeface="Times New Roman"/>
              </a:rPr>
              <a:t>Biblical </a:t>
            </a:r>
            <a:r>
              <a:rPr lang="en-US" sz="2800" dirty="0">
                <a:solidFill>
                  <a:schemeClr val="accent2"/>
                </a:solidFill>
                <a:latin typeface="Arial Black"/>
                <a:ea typeface="MS Mincho"/>
                <a:cs typeface="Times New Roman"/>
              </a:rPr>
              <a:t>Impact Questionnaire</a:t>
            </a:r>
            <a:r>
              <a:rPr lang="en-US" sz="2800" dirty="0">
                <a:solidFill>
                  <a:schemeClr val="accent2"/>
                </a:solidFill>
                <a:effectLst/>
                <a:latin typeface="Arial Black"/>
                <a:ea typeface="MS Mincho"/>
                <a:cs typeface="Times New Roman"/>
              </a:rPr>
              <a:t>:</a:t>
            </a:r>
            <a:endParaRPr lang="en-US" sz="2400" dirty="0">
              <a:solidFill>
                <a:schemeClr val="accent2"/>
              </a:solidFill>
              <a:effectLst/>
              <a:latin typeface="Arial Black"/>
              <a:ea typeface="MS Mincho"/>
              <a:cs typeface="Times New Roman"/>
            </a:endParaRPr>
          </a:p>
        </p:txBody>
      </p:sp>
      <p:sp>
        <p:nvSpPr>
          <p:cNvPr id="7" name="TextBox 6">
            <a:extLst>
              <a:ext uri="{FF2B5EF4-FFF2-40B4-BE49-F238E27FC236}">
                <a16:creationId xmlns:a16="http://schemas.microsoft.com/office/drawing/2014/main" id="{0EF7AF62-4A1F-4FDF-92A2-D63034B4BF9E}"/>
              </a:ext>
            </a:extLst>
          </p:cNvPr>
          <p:cNvSpPr txBox="1"/>
          <p:nvPr/>
        </p:nvSpPr>
        <p:spPr>
          <a:xfrm>
            <a:off x="5679624" y="4485679"/>
            <a:ext cx="3086099" cy="1200329"/>
          </a:xfrm>
          <a:prstGeom prst="rect">
            <a:avLst/>
          </a:prstGeom>
          <a:noFill/>
        </p:spPr>
        <p:txBody>
          <a:bodyPr wrap="square" anchor="ctr">
            <a:spAutoFit/>
          </a:bodyPr>
          <a:lstStyle/>
          <a:p>
            <a:pPr algn="ctr"/>
            <a:r>
              <a:rPr lang="en-US" sz="2400" dirty="0">
                <a:solidFill>
                  <a:schemeClr val="tx2"/>
                </a:solidFill>
                <a:latin typeface="Arial" panose="020B0604020202020204" pitchFamily="34" charset="0"/>
                <a:cs typeface="Times New Roman" panose="02020603050405020304" pitchFamily="18" charset="0"/>
              </a:rPr>
              <a:t>Survey to assess change from Scripture use</a:t>
            </a:r>
            <a:endParaRPr lang="en-US" sz="2400" dirty="0">
              <a:solidFill>
                <a:schemeClr val="tx2"/>
              </a:solidFill>
            </a:endParaRPr>
          </a:p>
        </p:txBody>
      </p:sp>
    </p:spTree>
    <p:extLst>
      <p:ext uri="{BB962C8B-B14F-4D97-AF65-F5344CB8AC3E}">
        <p14:creationId xmlns:p14="http://schemas.microsoft.com/office/powerpoint/2010/main" val="4064665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87E8A-77F1-4EE6-B918-DC779060E2C8}"/>
              </a:ext>
            </a:extLst>
          </p:cNvPr>
          <p:cNvSpPr>
            <a:spLocks noGrp="1"/>
          </p:cNvSpPr>
          <p:nvPr>
            <p:ph type="title"/>
          </p:nvPr>
        </p:nvSpPr>
        <p:spPr/>
        <p:txBody>
          <a:bodyPr/>
          <a:lstStyle/>
          <a:p>
            <a:r>
              <a:rPr lang="en-US" dirty="0"/>
              <a:t>Include Others in </a:t>
            </a:r>
            <a:r>
              <a:rPr lang="en-US"/>
              <a:t>Scripture Use </a:t>
            </a:r>
            <a:endParaRPr lang="en-US" dirty="0"/>
          </a:p>
        </p:txBody>
      </p:sp>
      <p:sp>
        <p:nvSpPr>
          <p:cNvPr id="4" name="TextBox 3">
            <a:extLst>
              <a:ext uri="{FF2B5EF4-FFF2-40B4-BE49-F238E27FC236}">
                <a16:creationId xmlns:a16="http://schemas.microsoft.com/office/drawing/2014/main" id="{9F4CFFA5-D62C-4B18-9E72-2AAC140DC498}"/>
              </a:ext>
            </a:extLst>
          </p:cNvPr>
          <p:cNvSpPr txBox="1"/>
          <p:nvPr/>
        </p:nvSpPr>
        <p:spPr>
          <a:xfrm>
            <a:off x="879527" y="4423732"/>
            <a:ext cx="4278086" cy="954107"/>
          </a:xfrm>
          <a:prstGeom prst="rect">
            <a:avLst/>
          </a:prstGeom>
          <a:noFill/>
        </p:spPr>
        <p:txBody>
          <a:bodyPr wrap="square" anchor="ctr">
            <a:spAutoFit/>
          </a:bodyPr>
          <a:lstStyle/>
          <a:p>
            <a:pPr algn="ctr"/>
            <a:r>
              <a:rPr lang="en-US" sz="2800" dirty="0">
                <a:solidFill>
                  <a:schemeClr val="tx2"/>
                </a:solidFill>
                <a:effectLst/>
                <a:latin typeface="Arial" panose="020B0604020202020204" pitchFamily="34" charset="0"/>
                <a:ea typeface="Calibri" panose="020F0502020204030204" pitchFamily="34" charset="0"/>
              </a:rPr>
              <a:t>Apply this to plans for Scripture in community</a:t>
            </a:r>
            <a:endParaRPr lang="en-US" sz="2800" dirty="0">
              <a:solidFill>
                <a:schemeClr val="tx2"/>
              </a:solidFill>
            </a:endParaRPr>
          </a:p>
        </p:txBody>
      </p:sp>
      <p:sp>
        <p:nvSpPr>
          <p:cNvPr id="5" name="Rectangle 4">
            <a:extLst>
              <a:ext uri="{FF2B5EF4-FFF2-40B4-BE49-F238E27FC236}">
                <a16:creationId xmlns:a16="http://schemas.microsoft.com/office/drawing/2014/main" id="{04C281DA-0433-4613-B5BB-D40383E6667D}"/>
              </a:ext>
            </a:extLst>
          </p:cNvPr>
          <p:cNvSpPr/>
          <p:nvPr/>
        </p:nvSpPr>
        <p:spPr>
          <a:xfrm>
            <a:off x="0" y="1556658"/>
            <a:ext cx="9144000" cy="1513114"/>
          </a:xfrm>
          <a:prstGeom prst="rect">
            <a:avLst/>
          </a:prstGeom>
          <a:solidFill>
            <a:schemeClr val="accent2">
              <a:lumMod val="20000"/>
              <a:lumOff val="80000"/>
            </a:schemeClr>
          </a:solidFill>
          <a:ln>
            <a:noFill/>
          </a:ln>
        </p:spPr>
        <p:txBody>
          <a:bodyPr rtlCol="0" anchor="ctr">
            <a:noAutofit/>
          </a:bodyPr>
          <a:lstStyle/>
          <a:p>
            <a:pPr algn="ctr"/>
            <a:endParaRPr lang="en-US" sz="2000" dirty="0">
              <a:solidFill>
                <a:srgbClr val="716557"/>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C1885F9-3E61-49A4-BBF5-6A6BFFB78B4B}"/>
              </a:ext>
            </a:extLst>
          </p:cNvPr>
          <p:cNvSpPr txBox="1"/>
          <p:nvPr/>
        </p:nvSpPr>
        <p:spPr>
          <a:xfrm>
            <a:off x="2220686" y="1713051"/>
            <a:ext cx="4702628" cy="1200329"/>
          </a:xfrm>
          <a:prstGeom prst="rect">
            <a:avLst/>
          </a:prstGeom>
          <a:noFill/>
        </p:spPr>
        <p:txBody>
          <a:bodyPr wrap="square" anchor="ctr">
            <a:spAutoFit/>
          </a:bodyPr>
          <a:lstStyle/>
          <a:p>
            <a:pPr algn="ctr"/>
            <a:r>
              <a:rPr lang="en-US" sz="3600" dirty="0">
                <a:solidFill>
                  <a:schemeClr val="tx2"/>
                </a:solidFill>
                <a:effectLst/>
                <a:latin typeface="Arial" panose="020B0604020202020204" pitchFamily="34" charset="0"/>
                <a:ea typeface="Calibri" panose="020F0502020204030204" pitchFamily="34" charset="0"/>
              </a:rPr>
              <a:t>Read</a:t>
            </a:r>
            <a:br>
              <a:rPr lang="en-US" sz="3600" b="1" dirty="0">
                <a:solidFill>
                  <a:schemeClr val="tx2"/>
                </a:solidFill>
                <a:effectLst/>
                <a:latin typeface="Arial" panose="020B0604020202020204" pitchFamily="34" charset="0"/>
                <a:ea typeface="Calibri" panose="020F0502020204030204" pitchFamily="34" charset="0"/>
              </a:rPr>
            </a:br>
            <a:r>
              <a:rPr lang="en-US" sz="3600" b="1" dirty="0">
                <a:solidFill>
                  <a:schemeClr val="accent1"/>
                </a:solidFill>
                <a:effectLst/>
                <a:latin typeface="Arial" panose="020B0604020202020204" pitchFamily="34" charset="0"/>
                <a:ea typeface="Calibri" panose="020F0502020204030204" pitchFamily="34" charset="0"/>
              </a:rPr>
              <a:t>Acts 8:27-38</a:t>
            </a:r>
            <a:endParaRPr lang="en-US" sz="3600" dirty="0">
              <a:solidFill>
                <a:schemeClr val="accent1"/>
              </a:solidFill>
            </a:endParaRPr>
          </a:p>
        </p:txBody>
      </p:sp>
      <p:pic>
        <p:nvPicPr>
          <p:cNvPr id="9" name="Picture 8">
            <a:extLst>
              <a:ext uri="{FF2B5EF4-FFF2-40B4-BE49-F238E27FC236}">
                <a16:creationId xmlns:a16="http://schemas.microsoft.com/office/drawing/2014/main" id="{738C2ED6-6243-42AC-9023-1EF9988BF83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157613" y="3429000"/>
            <a:ext cx="2943573" cy="2943573"/>
          </a:xfrm>
          <a:prstGeom prst="ellipse">
            <a:avLst/>
          </a:prstGeom>
          <a:ln w="57150">
            <a:solidFill>
              <a:schemeClr val="accent3"/>
            </a:solidFill>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3669728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F6CDDA-C797-D6CB-3037-6327B5C34ADF}"/>
              </a:ext>
            </a:extLst>
          </p:cNvPr>
          <p:cNvSpPr txBox="1"/>
          <p:nvPr/>
        </p:nvSpPr>
        <p:spPr>
          <a:xfrm>
            <a:off x="444069" y="903303"/>
            <a:ext cx="8255861"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system-ui"/>
              </a:rPr>
              <a:t>So he arose and went. And behold, a man of Ethiopia, a eunuch of great authority under Candace the queen of the Ethiopians, who had charge of all her treasury, and had come to Jerusalem to worship, </a:t>
            </a:r>
            <a:r>
              <a:rPr lang="en-US" sz="2400" b="1" dirty="0">
                <a:latin typeface="system-ui"/>
              </a:rPr>
              <a:t>28 </a:t>
            </a:r>
            <a:r>
              <a:rPr lang="en-US" sz="2400" dirty="0">
                <a:latin typeface="system-ui"/>
              </a:rPr>
              <a:t>was returning. And sitting in his chariot, he was reading Isaiah the prophet. </a:t>
            </a:r>
            <a:r>
              <a:rPr lang="en-US" sz="2400" b="1" dirty="0">
                <a:latin typeface="system-ui"/>
              </a:rPr>
              <a:t>29 </a:t>
            </a:r>
            <a:r>
              <a:rPr lang="en-US" sz="2400" dirty="0">
                <a:latin typeface="system-ui"/>
              </a:rPr>
              <a:t>Then the Spirit said to Philip, “Go near and overtake this chariot.”</a:t>
            </a:r>
          </a:p>
          <a:p>
            <a:r>
              <a:rPr lang="en-US" sz="2400" b="1" dirty="0">
                <a:latin typeface="system-ui"/>
              </a:rPr>
              <a:t>30 </a:t>
            </a:r>
            <a:r>
              <a:rPr lang="en-US" sz="2400" dirty="0">
                <a:latin typeface="system-ui"/>
              </a:rPr>
              <a:t>So Philip ran to him, and heard him reading the prophet Isaiah, and said, “Do you understand what you are reading?”</a:t>
            </a:r>
          </a:p>
          <a:p>
            <a:r>
              <a:rPr lang="en-US" sz="2400" b="1" dirty="0">
                <a:latin typeface="system-ui"/>
              </a:rPr>
              <a:t>31 </a:t>
            </a:r>
            <a:r>
              <a:rPr lang="en-US" sz="2400" dirty="0">
                <a:latin typeface="system-ui"/>
              </a:rPr>
              <a:t>And he said, “How can I, unless someone guides me?” And he asked Philip to come up and sit with him. </a:t>
            </a:r>
            <a:r>
              <a:rPr lang="en-US" sz="2400" b="1" dirty="0">
                <a:latin typeface="system-ui"/>
              </a:rPr>
              <a:t>32 </a:t>
            </a:r>
            <a:r>
              <a:rPr lang="en-US" sz="2400" dirty="0">
                <a:latin typeface="system-ui"/>
              </a:rPr>
              <a:t>The place in the Scripture which he read was this:</a:t>
            </a:r>
          </a:p>
          <a:p>
            <a:r>
              <a:rPr lang="en-US" sz="2400" dirty="0">
                <a:latin typeface="system-ui"/>
              </a:rPr>
              <a:t>“He was led as a sheep to the slaughter;</a:t>
            </a:r>
            <a:br>
              <a:rPr lang="en-US" sz="2400" dirty="0">
                <a:latin typeface="system-ui"/>
              </a:rPr>
            </a:br>
            <a:r>
              <a:rPr lang="en-US" sz="2400" dirty="0">
                <a:latin typeface="system-ui"/>
              </a:rPr>
              <a:t>And as a lamb before its shearer </a:t>
            </a:r>
            <a:r>
              <a:rPr lang="en-US" sz="2400" i="1" dirty="0">
                <a:latin typeface="system-ui"/>
              </a:rPr>
              <a:t>is</a:t>
            </a:r>
            <a:r>
              <a:rPr lang="en-US" sz="2400" dirty="0">
                <a:latin typeface="system-ui"/>
              </a:rPr>
              <a:t> silent,</a:t>
            </a:r>
            <a:br>
              <a:rPr lang="en-US" sz="2400" dirty="0">
                <a:latin typeface="system-ui"/>
              </a:rPr>
            </a:br>
            <a:r>
              <a:rPr lang="en-US" sz="2400" dirty="0">
                <a:latin typeface="system-ui"/>
              </a:rPr>
              <a:t>So He opened not His mouth.</a:t>
            </a:r>
          </a:p>
        </p:txBody>
      </p:sp>
      <p:sp>
        <p:nvSpPr>
          <p:cNvPr id="2" name="TextBox 1">
            <a:extLst>
              <a:ext uri="{FF2B5EF4-FFF2-40B4-BE49-F238E27FC236}">
                <a16:creationId xmlns:a16="http://schemas.microsoft.com/office/drawing/2014/main" id="{7C5A6735-6ED2-B9AD-6A2E-2A74EC093D71}"/>
              </a:ext>
            </a:extLst>
          </p:cNvPr>
          <p:cNvSpPr txBox="1"/>
          <p:nvPr/>
        </p:nvSpPr>
        <p:spPr>
          <a:xfrm>
            <a:off x="298758" y="460885"/>
            <a:ext cx="825586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system-ui"/>
              </a:rPr>
              <a:t>Acts 8:27-38</a:t>
            </a:r>
            <a:endParaRPr lang="en-US" sz="2400" dirty="0">
              <a:latin typeface="system-ui"/>
            </a:endParaRPr>
          </a:p>
        </p:txBody>
      </p:sp>
    </p:spTree>
    <p:extLst>
      <p:ext uri="{BB962C8B-B14F-4D97-AF65-F5344CB8AC3E}">
        <p14:creationId xmlns:p14="http://schemas.microsoft.com/office/powerpoint/2010/main" val="573235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F6CDDA-C797-D6CB-3037-6327B5C34ADF}"/>
              </a:ext>
            </a:extLst>
          </p:cNvPr>
          <p:cNvSpPr txBox="1"/>
          <p:nvPr/>
        </p:nvSpPr>
        <p:spPr>
          <a:xfrm>
            <a:off x="552892" y="339777"/>
            <a:ext cx="8138903"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br>
              <a:rPr lang="en-US" sz="2400" dirty="0">
                <a:latin typeface="system-ui"/>
              </a:rPr>
            </a:br>
            <a:r>
              <a:rPr lang="en-US" sz="2400" b="1" dirty="0">
                <a:latin typeface="system-ui"/>
              </a:rPr>
              <a:t>33 </a:t>
            </a:r>
            <a:r>
              <a:rPr lang="en-US" sz="2400" dirty="0">
                <a:latin typeface="system-ui"/>
              </a:rPr>
              <a:t>In His humiliation His justice was taken away,</a:t>
            </a:r>
            <a:br>
              <a:rPr lang="en-US" sz="2400" dirty="0">
                <a:latin typeface="system-ui"/>
              </a:rPr>
            </a:br>
            <a:r>
              <a:rPr lang="en-US" sz="2400" dirty="0">
                <a:latin typeface="system-ui"/>
              </a:rPr>
              <a:t>And who will declare His generation?</a:t>
            </a:r>
            <a:br>
              <a:rPr lang="en-US" sz="2400" dirty="0">
                <a:latin typeface="system-ui"/>
              </a:rPr>
            </a:br>
            <a:r>
              <a:rPr lang="en-US" sz="2400" dirty="0">
                <a:latin typeface="system-ui"/>
              </a:rPr>
              <a:t>For His life is taken from the earth.”</a:t>
            </a:r>
          </a:p>
          <a:p>
            <a:r>
              <a:rPr lang="en-US" sz="2400" b="1" dirty="0">
                <a:latin typeface="system-ui"/>
              </a:rPr>
              <a:t>34 </a:t>
            </a:r>
            <a:r>
              <a:rPr lang="en-US" sz="2400" dirty="0">
                <a:latin typeface="system-ui"/>
              </a:rPr>
              <a:t>So the eunuch answered Philip and said, “I ask you, of whom does the prophet say this, of himself or of some other man?” </a:t>
            </a:r>
            <a:r>
              <a:rPr lang="en-US" sz="2400" b="1" dirty="0">
                <a:latin typeface="system-ui"/>
              </a:rPr>
              <a:t>35 </a:t>
            </a:r>
            <a:r>
              <a:rPr lang="en-US" sz="2400" dirty="0">
                <a:latin typeface="system-ui"/>
              </a:rPr>
              <a:t>Then Philip opened his mouth, and beginning at this Scripture, preached Jesus to him. </a:t>
            </a:r>
            <a:r>
              <a:rPr lang="en-US" sz="2400" b="1" dirty="0">
                <a:latin typeface="system-ui"/>
              </a:rPr>
              <a:t>36 </a:t>
            </a:r>
            <a:r>
              <a:rPr lang="en-US" sz="2400" dirty="0">
                <a:latin typeface="system-ui"/>
              </a:rPr>
              <a:t>Now as they went down the road, they came to some water. And the eunuch said, “See, </a:t>
            </a:r>
            <a:r>
              <a:rPr lang="en-US" sz="2400" i="1" dirty="0">
                <a:latin typeface="system-ui"/>
              </a:rPr>
              <a:t>here is</a:t>
            </a:r>
            <a:r>
              <a:rPr lang="en-US" sz="2400" dirty="0">
                <a:latin typeface="system-ui"/>
              </a:rPr>
              <a:t> water. What hinders me from being baptized?”</a:t>
            </a:r>
          </a:p>
          <a:p>
            <a:r>
              <a:rPr lang="en-US" sz="2400" b="1" dirty="0">
                <a:latin typeface="system-ui"/>
              </a:rPr>
              <a:t>37 </a:t>
            </a:r>
            <a:r>
              <a:rPr lang="en-US" sz="2400" dirty="0">
                <a:latin typeface="system-ui"/>
              </a:rPr>
              <a:t>[</a:t>
            </a:r>
            <a:r>
              <a:rPr lang="en-US" sz="2400" dirty="0">
                <a:solidFill>
                  <a:srgbClr val="4A4A4A"/>
                </a:solidFill>
                <a:latin typeface="system-ui"/>
                <a:hlinkClick r:id="rId2" tooltip="See footnote a"/>
              </a:rPr>
              <a:t>a</a:t>
            </a:r>
            <a:r>
              <a:rPr lang="en-US" sz="2400" dirty="0">
                <a:latin typeface="system-ui"/>
              </a:rPr>
              <a:t>]Then Philip said, “If you believe with all your heart, you may.”</a:t>
            </a:r>
          </a:p>
          <a:p>
            <a:r>
              <a:rPr lang="en-US" sz="2400" dirty="0">
                <a:latin typeface="system-ui"/>
              </a:rPr>
              <a:t>And he answered and said, “I believe that Jesus Christ is the Son of God.”</a:t>
            </a:r>
          </a:p>
          <a:p>
            <a:r>
              <a:rPr lang="en-US" sz="2400" b="1" dirty="0">
                <a:latin typeface="system-ui"/>
              </a:rPr>
              <a:t>38 </a:t>
            </a:r>
            <a:r>
              <a:rPr lang="en-US" sz="2400" dirty="0">
                <a:latin typeface="system-ui"/>
              </a:rPr>
              <a:t>So he commanded the chariot to stand still. And both Philip and the eunuch went down into the water, and he baptized him.</a:t>
            </a:r>
          </a:p>
        </p:txBody>
      </p:sp>
    </p:spTree>
    <p:extLst>
      <p:ext uri="{BB962C8B-B14F-4D97-AF65-F5344CB8AC3E}">
        <p14:creationId xmlns:p14="http://schemas.microsoft.com/office/powerpoint/2010/main" val="1169938722"/>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5B4A42"/>
      </a:dk2>
      <a:lt2>
        <a:srgbClr val="FFFFFF"/>
      </a:lt2>
      <a:accent1>
        <a:srgbClr val="B95659"/>
      </a:accent1>
      <a:accent2>
        <a:srgbClr val="83A83F"/>
      </a:accent2>
      <a:accent3>
        <a:srgbClr val="FBA93D"/>
      </a:accent3>
      <a:accent4>
        <a:srgbClr val="00B0F0"/>
      </a:accent4>
      <a:accent5>
        <a:srgbClr val="6ABF4B"/>
      </a:accent5>
      <a:accent6>
        <a:srgbClr val="FFB71B"/>
      </a:accent6>
      <a:hlink>
        <a:srgbClr val="83A83F"/>
      </a:hlink>
      <a:folHlink>
        <a:srgbClr val="FBA93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spAutoFit/>
      </a:bodyPr>
      <a:lstStyle>
        <a:defPPr algn="ctr">
          <a:defRPr sz="2000" dirty="0">
            <a:solidFill>
              <a:srgbClr val="716557"/>
            </a:solidFill>
            <a:latin typeface="Arial" panose="020B0604020202020204" pitchFamily="34" charset="0"/>
            <a:cs typeface="Arial" panose="020B0604020202020204" pitchFamily="34" charset="0"/>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038937e4-20c5-4a73-b245-175c4ead9603">
      <Terms xmlns="http://schemas.microsoft.com/office/infopath/2007/PartnerControls"/>
    </lcf76f155ced4ddcb4097134ff3c332f>
    <TaxCatchAll xmlns="9ede4979-7183-4f81-a394-71c40c9222c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391F634926FA043ACFB26755753006F" ma:contentTypeVersion="20" ma:contentTypeDescription="Create a new document." ma:contentTypeScope="" ma:versionID="64a7904585740ddebb1487ccd21bec47">
  <xsd:schema xmlns:xsd="http://www.w3.org/2001/XMLSchema" xmlns:xs="http://www.w3.org/2001/XMLSchema" xmlns:p="http://schemas.microsoft.com/office/2006/metadata/properties" xmlns:ns1="http://schemas.microsoft.com/sharepoint/v3" xmlns:ns2="038937e4-20c5-4a73-b245-175c4ead9603" xmlns:ns3="9ede4979-7183-4f81-a394-71c40c9222c4" targetNamespace="http://schemas.microsoft.com/office/2006/metadata/properties" ma:root="true" ma:fieldsID="66d1b065ecc762dc2e488ce2a6df6777" ns1:_="" ns2:_="" ns3:_="">
    <xsd:import namespace="http://schemas.microsoft.com/sharepoint/v3"/>
    <xsd:import namespace="038937e4-20c5-4a73-b245-175c4ead9603"/>
    <xsd:import namespace="9ede4979-7183-4f81-a394-71c40c9222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lcf76f155ced4ddcb4097134ff3c332f" minOccurs="0"/>
                <xsd:element ref="ns3:TaxCatchAll" minOccurs="0"/>
                <xsd:element ref="ns2:MediaServiceDateTaken" minOccurs="0"/>
                <xsd:element ref="ns2:MediaLengthInSeconds" minOccurs="0"/>
                <xsd:element ref="ns2:MediaServiceLocation"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5" nillable="true" ma:displayName="Unified Compliance Policy Properties" ma:hidden="true" ma:internalName="_ip_UnifiedCompliancePolicyProperties">
      <xsd:simpleType>
        <xsd:restriction base="dms:Note"/>
      </xsd:simpleType>
    </xsd:element>
    <xsd:element name="_ip_UnifiedCompliancePolicyUIAction" ma:index="2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8937e4-20c5-4a73-b245-175c4ead96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ea59994-8317-4aa6-899c-04dff19597d4" ma:termSetId="09814cd3-568e-fe90-9814-8d621ff8fb84" ma:anchorId="fba54fb3-c3e1-fe81-a776-ca4b69148c4d" ma:open="true" ma:isKeyword="false">
      <xsd:complexType>
        <xsd:sequence>
          <xsd:element ref="pc:Terms" minOccurs="0" maxOccurs="1"/>
        </xsd:sequence>
      </xsd:complexType>
    </xsd:element>
    <xsd:element name="MediaServiceDateTaken" ma:index="21" nillable="true" ma:displayName="MediaServiceDateTaken" ma:hidden="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Location" ma:index="23" nillable="true" ma:displayName="Location" ma:indexed="true"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ede4979-7183-4f81-a394-71c40c9222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9a3a93ad-9e1c-4ee1-bbf7-4ca5dc6051e9}" ma:internalName="TaxCatchAll" ma:showField="CatchAllData" ma:web="9ede4979-7183-4f81-a394-71c40c9222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78770A-F6AC-406B-AF0D-88CBCF36B701}">
  <ds:schemaRefs>
    <ds:schemaRef ds:uri="http://schemas.microsoft.com/sharepoint/v3/contenttype/forms"/>
  </ds:schemaRefs>
</ds:datastoreItem>
</file>

<file path=customXml/itemProps2.xml><?xml version="1.0" encoding="utf-8"?>
<ds:datastoreItem xmlns:ds="http://schemas.openxmlformats.org/officeDocument/2006/customXml" ds:itemID="{DD870300-B03F-45F7-9154-521D8C74684E}">
  <ds:schemaRefs>
    <ds:schemaRef ds:uri="http://purl.org/dc/terms/"/>
    <ds:schemaRef ds:uri="http://purl.org/dc/elements/1.1/"/>
    <ds:schemaRef ds:uri="http://schemas.microsoft.com/office/infopath/2007/PartnerControls"/>
    <ds:schemaRef ds:uri="http://schemas.microsoft.com/office/2006/documentManagement/types"/>
    <ds:schemaRef ds:uri="http://purl.org/dc/dcmitype/"/>
    <ds:schemaRef ds:uri="http://www.w3.org/XML/1998/namespace"/>
    <ds:schemaRef ds:uri="http://schemas.microsoft.com/office/2006/metadata/properties"/>
    <ds:schemaRef ds:uri="http://schemas.openxmlformats.org/package/2006/metadata/core-properties"/>
    <ds:schemaRef ds:uri="9ede4979-7183-4f81-a394-71c40c9222c4"/>
    <ds:schemaRef ds:uri="038937e4-20c5-4a73-b245-175c4ead9603"/>
    <ds:schemaRef ds:uri="http://schemas.microsoft.com/sharepoint/v3"/>
  </ds:schemaRefs>
</ds:datastoreItem>
</file>

<file path=customXml/itemProps3.xml><?xml version="1.0" encoding="utf-8"?>
<ds:datastoreItem xmlns:ds="http://schemas.openxmlformats.org/officeDocument/2006/customXml" ds:itemID="{E90A6F4D-B67B-4B67-A35F-EC422969A592}"/>
</file>

<file path=docProps/app.xml><?xml version="1.0" encoding="utf-8"?>
<Properties xmlns="http://schemas.openxmlformats.org/officeDocument/2006/extended-properties" xmlns:vt="http://schemas.openxmlformats.org/officeDocument/2006/docPropsVTypes">
  <Template>Office Theme</Template>
  <TotalTime>1682</TotalTime>
  <Words>633</Words>
  <Application>Microsoft Office PowerPoint</Application>
  <PresentationFormat>On-screen Show (4:3)</PresentationFormat>
  <Paragraphs>37</Paragraphs>
  <Slides>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Arial Black</vt:lpstr>
      <vt:lpstr>Calibri</vt:lpstr>
      <vt:lpstr>system-ui</vt:lpstr>
      <vt:lpstr>Times New Roman</vt:lpstr>
      <vt:lpstr>Office Theme</vt:lpstr>
      <vt:lpstr>PowerPoint Presentation</vt:lpstr>
      <vt:lpstr>PowerPoint Presentation</vt:lpstr>
      <vt:lpstr>Community Change Through Scripture</vt:lpstr>
      <vt:lpstr>Help the Community Use Scripture</vt:lpstr>
      <vt:lpstr>Gauge and Celebrate Change</vt:lpstr>
      <vt:lpstr>Include Others in Scripture Use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Deborah Shaw</cp:lastModifiedBy>
  <cp:revision>220</cp:revision>
  <dcterms:created xsi:type="dcterms:W3CDTF">2019-03-18T18:21:25Z</dcterms:created>
  <dcterms:modified xsi:type="dcterms:W3CDTF">2024-03-15T02:09:00Z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0x0101003391F634926FA043ACFB26755753006F</vt:lpwstr>
  </property>
  <property fmtid="{D5CDD505-2E9C-101B-9397-08002B2CF9AE}" pid="3" name="MediaServiceImageTags">
    <vt:lpwstr/>
  </property>
</Properties>
</file>

<file path=docProps/thumbnail.jpeg>
</file>